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7"/>
    </p:embeddedFont>
    <p:embeddedFont>
      <p:font typeface="Arial Narrow" panose="020B0606020202030204" pitchFamily="34" charset="0"/>
      <p:regular r:id="rId38"/>
      <p:bold r:id="rId39"/>
      <p:italic r:id="rId40"/>
      <p:boldItalic r:id="rId41"/>
    </p:embeddedFont>
    <p:embeddedFont>
      <p:font typeface="Britannic Bold" panose="020B0903060703020204" pitchFamily="34" charset="0"/>
      <p:regular r:id="rId42"/>
    </p:embeddedFont>
    <p:embeddedFont>
      <p:font typeface="Karla" pitchFamily="2" charset="0"/>
      <p:regular r:id="rId43"/>
      <p:bold r:id="rId44"/>
    </p:embeddedFont>
    <p:embeddedFont>
      <p:font typeface="Lucida Console" panose="020B0609040504020204" pitchFamily="49" charset="0"/>
      <p:regular r:id="rId45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6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360E77-8EB1-46E0-B01D-912F6006A85A}" type="doc">
      <dgm:prSet loTypeId="urn:microsoft.com/office/officeart/2005/8/layout/radial3#2" loCatId="relationship" qsTypeId="urn:microsoft.com/office/officeart/2005/8/quickstyle/simple3#3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E51FD7FC-F967-47AD-898B-3393D2D77A00}">
      <dgm:prSet phldrT="[Text]"/>
      <dgm:spPr bwMode="auto"/>
      <dgm:t>
        <a:bodyPr/>
        <a:lstStyle/>
        <a:p>
          <a:pPr>
            <a:defRPr/>
          </a:pPr>
          <a:r>
            <a:rPr lang="en-US" b="0" i="0" u="none" strike="noStrike" cap="none" spc="0">
              <a:ln/>
              <a:latin typeface="Audiowide"/>
            </a:rPr>
            <a:t>APP</a:t>
          </a:r>
          <a:endParaRPr lang="en-US"/>
        </a:p>
      </dgm:t>
    </dgm:pt>
    <dgm:pt modelId="{B81F7646-4CCC-4E23-B4EA-8031307AE121}" type="parTrans" cxnId="{79438367-1B23-416F-901F-EDA49E9337D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2B526C3-F4CF-47AE-B16A-E27CB2E9A10C}" type="sibTrans" cxnId="{79438367-1B23-416F-901F-EDA49E9337D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62AC402-FD78-4F77-8AA5-695A4D5B821F}">
      <dgm:prSet phldrT="[Text]" custT="1"/>
      <dgm:spPr bwMode="auto"/>
      <dgm:t>
        <a:bodyPr/>
        <a:lstStyle/>
        <a:p>
          <a:pPr>
            <a:defRPr/>
          </a:pPr>
          <a:r>
            <a:rPr lang="en-US" sz="1100" b="0" i="0" u="none" strike="noStrike" cap="none" spc="0">
              <a:ln/>
              <a:latin typeface="Audiowide"/>
              <a:ea typeface="+mn-ea"/>
              <a:cs typeface="+mn-cs"/>
            </a:rPr>
            <a:t>Voice command</a:t>
          </a:r>
          <a:endParaRPr/>
        </a:p>
      </dgm:t>
    </dgm:pt>
    <dgm:pt modelId="{59BC17A6-20A2-4BF6-A483-A089425FFC63}" type="parTrans" cxnId="{7C8D56AF-617F-4CC8-9E25-97E71899619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2723C9E-1C58-42C0-B0AE-2328E169E262}" type="sibTrans" cxnId="{7C8D56AF-617F-4CC8-9E25-97E71899619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3BE910B-EED2-46A8-B45F-7D495955AAE5}">
      <dgm:prSet phldrT="[Text]" custT="1"/>
      <dgm:spPr bwMode="auto"/>
      <dgm:t>
        <a:bodyPr/>
        <a:lstStyle/>
        <a:p>
          <a:pPr>
            <a:defRPr/>
          </a:pPr>
          <a:r>
            <a:rPr lang="en-US" sz="1100" b="0" i="0" u="none" strike="noStrike" cap="none" spc="0">
              <a:ln/>
              <a:latin typeface="Audiowide"/>
              <a:ea typeface="+mn-ea"/>
              <a:cs typeface="+mn-cs"/>
            </a:rPr>
            <a:t>camera feed</a:t>
          </a:r>
          <a:endParaRPr/>
        </a:p>
      </dgm:t>
    </dgm:pt>
    <dgm:pt modelId="{CE53422B-BE68-42AD-B0AA-00EBA1191063}" type="parTrans" cxnId="{9C326BEB-3E2E-46A2-AA52-2538995879C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FC8B10A-BFBC-400B-8087-D217BDD9A89E}" type="sibTrans" cxnId="{9C326BEB-3E2E-46A2-AA52-2538995879C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195851-E236-4F31-BA45-AB5EEF3A7A5B}">
      <dgm:prSet phldrT="[Text]" custT="1"/>
      <dgm:spPr bwMode="auto"/>
      <dgm:t>
        <a:bodyPr/>
        <a:lstStyle/>
        <a:p>
          <a:pPr>
            <a:defRPr/>
          </a:pPr>
          <a:r>
            <a:rPr lang="en-US" sz="1100" b="0" i="0" u="none" strike="noStrike" cap="none" spc="0">
              <a:ln/>
              <a:latin typeface="Audiowide"/>
              <a:ea typeface="+mn-ea"/>
              <a:cs typeface="+mn-cs"/>
            </a:rPr>
            <a:t>Control buttons</a:t>
          </a:r>
          <a:endParaRPr/>
        </a:p>
      </dgm:t>
    </dgm:pt>
    <dgm:pt modelId="{DBDFF2AA-7D1D-4E73-B380-9BDD1C66B609}" type="parTrans" cxnId="{AFB6DC02-6C98-4551-928A-B66DC575D30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BC08F0-BA5C-4BE2-A0B9-8171C09F7DB4}" type="sibTrans" cxnId="{AFB6DC02-6C98-4551-928A-B66DC575D30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657C75B-6351-491B-8267-CA67426FE73C}">
      <dgm:prSet phldrT="[Text]" custT="1"/>
      <dgm:spPr bwMode="auto"/>
      <dgm:t>
        <a:bodyPr/>
        <a:lstStyle/>
        <a:p>
          <a:pPr>
            <a:defRPr/>
          </a:pPr>
          <a:r>
            <a:rPr lang="en-US" sz="1100" b="0" i="0" u="none" strike="noStrike" cap="none" spc="0">
              <a:ln/>
              <a:latin typeface="Audiowide"/>
              <a:ea typeface="+mn-ea"/>
              <a:cs typeface="+mn-cs"/>
            </a:rPr>
            <a:t>Navigation </a:t>
          </a:r>
          <a:endParaRPr/>
        </a:p>
      </dgm:t>
    </dgm:pt>
    <dgm:pt modelId="{853EEDDB-D518-4120-B363-22F459350B93}" type="parTrans" cxnId="{13E1F838-A56A-4460-8FC6-15E339B8E88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FF826A7-47B4-48AB-AB3D-539531446BA2}" type="sibTrans" cxnId="{13E1F838-A56A-4460-8FC6-15E339B8E88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5BCF415-E196-4DC1-A0CE-8E5127A7CDBC}" type="pres">
      <dgm:prSet presAssocID="{1F360E77-8EB1-46E0-B01D-912F6006A85A}" presName="composite" presStyleCnt="0">
        <dgm:presLayoutVars>
          <dgm:chMax val="1"/>
          <dgm:dir/>
          <dgm:resizeHandles val="exact"/>
        </dgm:presLayoutVars>
      </dgm:prSet>
      <dgm:spPr bwMode="auto"/>
    </dgm:pt>
    <dgm:pt modelId="{729110DF-576C-47CB-BFBE-DF717CA9727A}" type="pres">
      <dgm:prSet presAssocID="{1F360E77-8EB1-46E0-B01D-912F6006A85A}" presName="radial" presStyleCnt="0">
        <dgm:presLayoutVars>
          <dgm:animLvl val="ctr"/>
        </dgm:presLayoutVars>
      </dgm:prSet>
      <dgm:spPr bwMode="auto"/>
    </dgm:pt>
    <dgm:pt modelId="{07008EE1-7534-4355-A0BC-35E7ADFB93B1}" type="pres">
      <dgm:prSet presAssocID="{E51FD7FC-F967-47AD-898B-3393D2D77A00}" presName="centerShape" presStyleLbl="vennNode1" presStyleIdx="0" presStyleCnt="5" custScaleX="65541" custScaleY="64124"/>
      <dgm:spPr bwMode="auto"/>
    </dgm:pt>
    <dgm:pt modelId="{669CDA8D-BA44-45FB-9484-94C65E95E100}" type="pres">
      <dgm:prSet presAssocID="{D62AC402-FD78-4F77-8AA5-695A4D5B821F}" presName="node" presStyleLbl="vennNode1" presStyleIdx="1" presStyleCnt="5">
        <dgm:presLayoutVars>
          <dgm:bulletEnabled val="1"/>
        </dgm:presLayoutVars>
      </dgm:prSet>
      <dgm:spPr bwMode="auto"/>
    </dgm:pt>
    <dgm:pt modelId="{4EE1ADBA-40D2-449A-9200-357054D3E9DC}" type="pres">
      <dgm:prSet presAssocID="{23BE910B-EED2-46A8-B45F-7D495955AAE5}" presName="node" presStyleLbl="vennNode1" presStyleIdx="2" presStyleCnt="5" custRadScaleRad="96853">
        <dgm:presLayoutVars>
          <dgm:bulletEnabled val="1"/>
        </dgm:presLayoutVars>
      </dgm:prSet>
      <dgm:spPr bwMode="auto"/>
    </dgm:pt>
    <dgm:pt modelId="{268E9E6C-CE49-49DD-9A49-F70571B40B01}" type="pres">
      <dgm:prSet presAssocID="{60195851-E236-4F31-BA45-AB5EEF3A7A5B}" presName="node" presStyleLbl="vennNode1" presStyleIdx="3" presStyleCnt="5">
        <dgm:presLayoutVars>
          <dgm:bulletEnabled val="1"/>
        </dgm:presLayoutVars>
      </dgm:prSet>
      <dgm:spPr bwMode="auto"/>
    </dgm:pt>
    <dgm:pt modelId="{460030C4-F604-417F-B3B7-C0898D7DAE46}" type="pres">
      <dgm:prSet presAssocID="{E657C75B-6351-491B-8267-CA67426FE73C}" presName="node" presStyleLbl="vennNode1" presStyleIdx="4" presStyleCnt="5" custScaleX="115104" custScaleY="103404">
        <dgm:presLayoutVars>
          <dgm:bulletEnabled val="1"/>
        </dgm:presLayoutVars>
      </dgm:prSet>
      <dgm:spPr bwMode="auto"/>
    </dgm:pt>
  </dgm:ptLst>
  <dgm:cxnLst>
    <dgm:cxn modelId="{AFB6DC02-6C98-4551-928A-B66DC575D300}" srcId="{E51FD7FC-F967-47AD-898B-3393D2D77A00}" destId="{60195851-E236-4F31-BA45-AB5EEF3A7A5B}" srcOrd="2" destOrd="0" parTransId="{DBDFF2AA-7D1D-4E73-B380-9BDD1C66B609}" sibTransId="{60BC08F0-BA5C-4BE2-A0B9-8171C09F7DB4}"/>
    <dgm:cxn modelId="{13E1F838-A56A-4460-8FC6-15E339B8E881}" srcId="{E51FD7FC-F967-47AD-898B-3393D2D77A00}" destId="{E657C75B-6351-491B-8267-CA67426FE73C}" srcOrd="3" destOrd="0" parTransId="{853EEDDB-D518-4120-B363-22F459350B93}" sibTransId="{9FF826A7-47B4-48AB-AB3D-539531446BA2}"/>
    <dgm:cxn modelId="{D233453D-869D-433A-B6BB-F34D37CEAC50}" type="presOf" srcId="{1F360E77-8EB1-46E0-B01D-912F6006A85A}" destId="{55BCF415-E196-4DC1-A0CE-8E5127A7CDBC}" srcOrd="0" destOrd="0" presId="urn:microsoft.com/office/officeart/2005/8/layout/radial3#2"/>
    <dgm:cxn modelId="{3086A65F-1574-49B6-99DC-5A751D8251B4}" type="presOf" srcId="{D62AC402-FD78-4F77-8AA5-695A4D5B821F}" destId="{669CDA8D-BA44-45FB-9484-94C65E95E100}" srcOrd="0" destOrd="0" presId="urn:microsoft.com/office/officeart/2005/8/layout/radial3#2"/>
    <dgm:cxn modelId="{79438367-1B23-416F-901F-EDA49E9337D4}" srcId="{1F360E77-8EB1-46E0-B01D-912F6006A85A}" destId="{E51FD7FC-F967-47AD-898B-3393D2D77A00}" srcOrd="0" destOrd="0" parTransId="{B81F7646-4CCC-4E23-B4EA-8031307AE121}" sibTransId="{52B526C3-F4CF-47AE-B16A-E27CB2E9A10C}"/>
    <dgm:cxn modelId="{12617F8C-2FD0-4FC1-8C3C-868B960C5C0C}" type="presOf" srcId="{E51FD7FC-F967-47AD-898B-3393D2D77A00}" destId="{07008EE1-7534-4355-A0BC-35E7ADFB93B1}" srcOrd="0" destOrd="0" presId="urn:microsoft.com/office/officeart/2005/8/layout/radial3#2"/>
    <dgm:cxn modelId="{08536B93-053B-4839-95AD-A226FBB2AFD4}" type="presOf" srcId="{60195851-E236-4F31-BA45-AB5EEF3A7A5B}" destId="{268E9E6C-CE49-49DD-9A49-F70571B40B01}" srcOrd="0" destOrd="0" presId="urn:microsoft.com/office/officeart/2005/8/layout/radial3#2"/>
    <dgm:cxn modelId="{C0FFBFAE-0F50-4495-9BAF-0B1FC9A251ED}" type="presOf" srcId="{23BE910B-EED2-46A8-B45F-7D495955AAE5}" destId="{4EE1ADBA-40D2-449A-9200-357054D3E9DC}" srcOrd="0" destOrd="0" presId="urn:microsoft.com/office/officeart/2005/8/layout/radial3#2"/>
    <dgm:cxn modelId="{7C8D56AF-617F-4CC8-9E25-97E718996192}" srcId="{E51FD7FC-F967-47AD-898B-3393D2D77A00}" destId="{D62AC402-FD78-4F77-8AA5-695A4D5B821F}" srcOrd="0" destOrd="0" parTransId="{59BC17A6-20A2-4BF6-A483-A089425FFC63}" sibTransId="{52723C9E-1C58-42C0-B0AE-2328E169E262}"/>
    <dgm:cxn modelId="{651A0DB3-3498-4873-8457-A58051A45077}" type="presOf" srcId="{E657C75B-6351-491B-8267-CA67426FE73C}" destId="{460030C4-F604-417F-B3B7-C0898D7DAE46}" srcOrd="0" destOrd="0" presId="urn:microsoft.com/office/officeart/2005/8/layout/radial3#2"/>
    <dgm:cxn modelId="{9C326BEB-3E2E-46A2-AA52-2538995879CF}" srcId="{E51FD7FC-F967-47AD-898B-3393D2D77A00}" destId="{23BE910B-EED2-46A8-B45F-7D495955AAE5}" srcOrd="1" destOrd="0" parTransId="{CE53422B-BE68-42AD-B0AA-00EBA1191063}" sibTransId="{AFC8B10A-BFBC-400B-8087-D217BDD9A89E}"/>
    <dgm:cxn modelId="{E0524A0C-B158-4C17-B2BE-7DCE1E864871}" type="presParOf" srcId="{55BCF415-E196-4DC1-A0CE-8E5127A7CDBC}" destId="{729110DF-576C-47CB-BFBE-DF717CA9727A}" srcOrd="0" destOrd="0" presId="urn:microsoft.com/office/officeart/2005/8/layout/radial3#2"/>
    <dgm:cxn modelId="{78C234A3-0483-4BA5-8651-4F4DC714424A}" type="presParOf" srcId="{729110DF-576C-47CB-BFBE-DF717CA9727A}" destId="{07008EE1-7534-4355-A0BC-35E7ADFB93B1}" srcOrd="0" destOrd="0" presId="urn:microsoft.com/office/officeart/2005/8/layout/radial3#2"/>
    <dgm:cxn modelId="{3C25F619-282C-41B8-BC6F-06FBCD5B8842}" type="presParOf" srcId="{729110DF-576C-47CB-BFBE-DF717CA9727A}" destId="{669CDA8D-BA44-45FB-9484-94C65E95E100}" srcOrd="1" destOrd="0" presId="urn:microsoft.com/office/officeart/2005/8/layout/radial3#2"/>
    <dgm:cxn modelId="{CB7632B7-8FF6-43B7-B015-6BA1B219EC18}" type="presParOf" srcId="{729110DF-576C-47CB-BFBE-DF717CA9727A}" destId="{4EE1ADBA-40D2-449A-9200-357054D3E9DC}" srcOrd="2" destOrd="0" presId="urn:microsoft.com/office/officeart/2005/8/layout/radial3#2"/>
    <dgm:cxn modelId="{0AE1A81F-9B47-4BFB-91C3-B1F327053B26}" type="presParOf" srcId="{729110DF-576C-47CB-BFBE-DF717CA9727A}" destId="{268E9E6C-CE49-49DD-9A49-F70571B40B01}" srcOrd="3" destOrd="0" presId="urn:microsoft.com/office/officeart/2005/8/layout/radial3#2"/>
    <dgm:cxn modelId="{6AB92734-7923-49E2-A877-D226DB2BF622}" type="presParOf" srcId="{729110DF-576C-47CB-BFBE-DF717CA9727A}" destId="{460030C4-F604-417F-B3B7-C0898D7DAE46}" srcOrd="4" destOrd="0" presId="urn:microsoft.com/office/officeart/2005/8/layout/radial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4AAD10-F45F-4D2A-9F44-89B210F7C81A}" type="doc">
      <dgm:prSet loTypeId="urn:microsoft.com/office/officeart/2005/8/layout/chevron2#2" loCatId="process" qsTypeId="urn:microsoft.com/office/officeart/2005/8/quickstyle/simple3#4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E5AF1F98-803F-43F7-87C8-62E2B7633358}">
      <dgm:prSet phldrT="[Text]"/>
      <dgm:spPr bwMode="auto"/>
      <dgm:t>
        <a:bodyPr/>
        <a:lstStyle/>
        <a:p>
          <a:pPr>
            <a:defRPr/>
          </a:pPr>
          <a:r>
            <a:rPr lang="en-US"/>
            <a:t>Capture video/recorded</a:t>
          </a:r>
          <a:endParaRPr/>
        </a:p>
      </dgm:t>
    </dgm:pt>
    <dgm:pt modelId="{D28FFFFE-5027-49A0-8371-816A14A1268A}" type="parTrans" cxnId="{E5F6C52B-D847-4039-8D84-2A0E9DE00FA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10407C0-D8BB-4225-B1E4-F2F02F75A2C9}" type="sibTrans" cxnId="{E5F6C52B-D847-4039-8D84-2A0E9DE00FA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35FFA50-4E73-4687-B6B8-D7D26FAC3AEC}">
      <dgm:prSet phldrT="[Text]"/>
      <dgm:spPr bwMode="auto"/>
      <dgm:t>
        <a:bodyPr/>
        <a:lstStyle/>
        <a:p>
          <a:pPr>
            <a:defRPr/>
          </a:pPr>
          <a:r>
            <a:rPr lang="en-US" b="0" i="0"/>
            <a:t>camera feed/camera label</a:t>
          </a:r>
          <a:endParaRPr lang="en-US"/>
        </a:p>
      </dgm:t>
    </dgm:pt>
    <dgm:pt modelId="{A29FB78C-C1CA-484D-89E3-90746BB34AD7}" type="parTrans" cxnId="{2FAA245A-69F1-4ADB-96E4-C2CC35F5D5D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20DDB4D-8D1D-4570-A294-03D4958808E4}" type="sibTrans" cxnId="{2FAA245A-69F1-4ADB-96E4-C2CC35F5D5D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709557B-2C7B-4EE0-9EFF-41E5756695EB}">
      <dgm:prSet phldrT="[Text]"/>
      <dgm:spPr bwMode="auto"/>
      <dgm:t>
        <a:bodyPr/>
        <a:lstStyle/>
        <a:p>
          <a:pPr>
            <a:defRPr/>
          </a:pPr>
          <a:r>
            <a:rPr lang="en-US" b="1" i="0"/>
            <a:t>LaneDetector</a:t>
          </a:r>
          <a:endParaRPr lang="en-US"/>
        </a:p>
      </dgm:t>
    </dgm:pt>
    <dgm:pt modelId="{9C812174-FFBF-4D50-A03B-38762D2AD67D}" type="parTrans" cxnId="{8F8FA0AC-3D98-4CFA-98B1-487F39272FA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AF1CDEE-F9FC-4736-842F-F14BFC1D1F5C}" type="sibTrans" cxnId="{8F8FA0AC-3D98-4CFA-98B1-487F39272FA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EDE39DD-40FA-4980-B3A4-4C56D8048BCE}">
      <dgm:prSet phldrT="[Text]" custT="1"/>
      <dgm:spPr bwMode="auto"/>
      <dgm:t>
        <a:bodyPr/>
        <a:lstStyle/>
        <a:p>
          <a:pPr>
            <a:defRPr/>
          </a:pPr>
          <a:r>
            <a:rPr lang="en-US" sz="1000"/>
            <a:t>check_object_position</a:t>
          </a:r>
          <a:endParaRPr/>
        </a:p>
      </dgm:t>
    </dgm:pt>
    <dgm:pt modelId="{45E70C00-1486-420C-B951-093043DB84F3}" type="parTrans" cxnId="{7BA00D3E-ECCD-44BB-B2E7-8CA1D1F14DFC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C2F0AF4-4AAB-4059-8A21-E1DF5C540118}" type="sibTrans" cxnId="{7BA00D3E-ECCD-44BB-B2E7-8CA1D1F14DFC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FEFD545-3034-4AA9-9DEC-D785F97930F6}">
      <dgm:prSet phldrT="[Text]" custT="1"/>
      <dgm:spPr bwMode="auto"/>
      <dgm:t>
        <a:bodyPr/>
        <a:lstStyle/>
        <a:p>
          <a:pPr>
            <a:defRPr/>
          </a:pPr>
          <a:r>
            <a:rPr lang="en-US" sz="1000"/>
            <a:t>draw_parking_guidelines</a:t>
          </a:r>
          <a:endParaRPr/>
        </a:p>
      </dgm:t>
    </dgm:pt>
    <dgm:pt modelId="{44AF403C-FE17-4B91-B2CA-935E5275449E}" type="parTrans" cxnId="{C71E0862-77B3-4A74-9C31-946E425D35B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0648357-AACA-4C5D-B69E-75762B8B2D34}" type="sibTrans" cxnId="{C71E0862-77B3-4A74-9C31-946E425D35B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DB8FA54-10D9-4865-8F88-6A2D885BAB3B}">
      <dgm:prSet custT="1"/>
      <dgm:spPr bwMode="auto"/>
      <dgm:t>
        <a:bodyPr/>
        <a:lstStyle/>
        <a:p>
          <a:pPr>
            <a:defRPr/>
          </a:pPr>
          <a:r>
            <a:rPr lang="en-US" sz="10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CameraThread’</a:t>
          </a:r>
          <a:endParaRPr/>
        </a:p>
      </dgm:t>
    </dgm:pt>
    <dgm:pt modelId="{4BE38579-86A1-4BB0-A153-BF9124F0F718}" type="parTrans" cxnId="{5E7B3E10-04D9-4579-8B93-AD3698BCD58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6A009AC-AA24-47D6-852D-2E18E90BC429}" type="sibTrans" cxnId="{5E7B3E10-04D9-4579-8B93-AD3698BCD58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6ECDC6C-5F47-4BA3-8AB2-1C58296A944D}">
      <dgm:prSet custT="1"/>
      <dgm:spPr bwMode="auto"/>
      <dgm:t>
        <a:bodyPr/>
        <a:lstStyle/>
        <a:p>
          <a:pPr>
            <a:defRPr/>
          </a:pPr>
          <a:r>
            <a:rPr lang="en-US" sz="10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setup_camera_section</a:t>
          </a:r>
          <a:endParaRPr/>
        </a:p>
      </dgm:t>
    </dgm:pt>
    <dgm:pt modelId="{1ABA2464-D303-4B37-A64B-F1F83EEB424B}" type="parTrans" cxnId="{5341848A-8845-4E49-83C6-19EC6F3CB3FC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D3C07A9-5D82-4ACD-AEE0-51AFC754EE8B}" type="sibTrans" cxnId="{5341848A-8845-4E49-83C6-19EC6F3CB3FC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0CD3A1A-300E-4798-9B7E-8909D2D4D944}">
      <dgm:prSet custT="1"/>
      <dgm:spPr bwMode="auto"/>
      <dgm:t>
        <a:bodyPr/>
        <a:lstStyle/>
        <a:p>
          <a:pPr>
            <a:defRPr/>
          </a:pPr>
          <a:r>
            <a:rPr lang="en-US" sz="10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frame_captured</a:t>
          </a:r>
          <a:endParaRPr/>
        </a:p>
      </dgm:t>
    </dgm:pt>
    <dgm:pt modelId="{A5CB1199-EF07-4F66-BE0F-D638AA4E1FDC}" type="parTrans" cxnId="{9F9A5FC6-2DB9-4542-9674-A4681403C1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CD5E27A-39A0-4A3E-A89D-8174C3C78712}" type="sibTrans" cxnId="{9F9A5FC6-2DB9-4542-9674-A4681403C1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2769184-48CB-41CE-B873-24D62BBDE2F1}">
      <dgm:prSet custT="1"/>
      <dgm:spPr bwMode="auto"/>
      <dgm:t>
        <a:bodyPr/>
        <a:lstStyle/>
        <a:p>
          <a:pPr>
            <a:defRPr/>
          </a:pPr>
          <a:r>
            <a:rPr lang="en-US" sz="10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car_position_changed</a:t>
          </a:r>
          <a:endParaRPr/>
        </a:p>
      </dgm:t>
    </dgm:pt>
    <dgm:pt modelId="{16B809CA-139B-4211-AC62-87EFE3E59207}" type="parTrans" cxnId="{3958BF4D-7E2A-427B-B1A0-6E86EBFB80F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7AFA099-A869-4179-9E38-0E0EBFE5DE90}" type="sibTrans" cxnId="{3958BF4D-7E2A-427B-B1A0-6E86EBFB80F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DA476CC-FA08-44D8-8160-5CC5E74722EE}" type="pres">
      <dgm:prSet presAssocID="{524AAD10-F45F-4D2A-9F44-89B210F7C81A}" presName="linearFlow" presStyleCnt="0">
        <dgm:presLayoutVars>
          <dgm:dir/>
          <dgm:animLvl val="lvl"/>
          <dgm:resizeHandles val="exact"/>
        </dgm:presLayoutVars>
      </dgm:prSet>
      <dgm:spPr bwMode="auto"/>
    </dgm:pt>
    <dgm:pt modelId="{DF6A9633-48A5-4F03-9986-FC83071AA94D}" type="pres">
      <dgm:prSet presAssocID="{E5AF1F98-803F-43F7-87C8-62E2B7633358}" presName="composite" presStyleCnt="0"/>
      <dgm:spPr bwMode="auto"/>
    </dgm:pt>
    <dgm:pt modelId="{F1F2F9EE-5899-4F44-92CD-E1043EC97696}" type="pres">
      <dgm:prSet presAssocID="{E5AF1F98-803F-43F7-87C8-62E2B7633358}" presName="parentText" presStyleLbl="alignNode1" presStyleIdx="0" presStyleCnt="3">
        <dgm:presLayoutVars>
          <dgm:chMax val="1"/>
          <dgm:bulletEnabled val="1"/>
        </dgm:presLayoutVars>
      </dgm:prSet>
      <dgm:spPr bwMode="auto"/>
    </dgm:pt>
    <dgm:pt modelId="{396BF2F2-D950-4C05-922D-023CBCB721E4}" type="pres">
      <dgm:prSet presAssocID="{E5AF1F98-803F-43F7-87C8-62E2B7633358}" presName="descendantText" presStyleLbl="alignAcc1" presStyleIdx="0" presStyleCnt="3">
        <dgm:presLayoutVars>
          <dgm:bulletEnabled val="1"/>
        </dgm:presLayoutVars>
      </dgm:prSet>
      <dgm:spPr bwMode="auto"/>
    </dgm:pt>
    <dgm:pt modelId="{55E375C6-3A7C-4507-B347-18C5956E825E}" type="pres">
      <dgm:prSet presAssocID="{010407C0-D8BB-4225-B1E4-F2F02F75A2C9}" presName="sp" presStyleCnt="0"/>
      <dgm:spPr bwMode="auto"/>
    </dgm:pt>
    <dgm:pt modelId="{1434926B-3D9C-4A0D-85F1-D65EB90BB414}" type="pres">
      <dgm:prSet presAssocID="{935FFA50-4E73-4687-B6B8-D7D26FAC3AEC}" presName="composite" presStyleCnt="0"/>
      <dgm:spPr bwMode="auto"/>
    </dgm:pt>
    <dgm:pt modelId="{B5CB8379-EA0C-4173-A498-1E3EBD0A1BE4}" type="pres">
      <dgm:prSet presAssocID="{935FFA50-4E73-4687-B6B8-D7D26FAC3AEC}" presName="parentText" presStyleLbl="alignNode1" presStyleIdx="1" presStyleCnt="3">
        <dgm:presLayoutVars>
          <dgm:chMax val="1"/>
          <dgm:bulletEnabled val="1"/>
        </dgm:presLayoutVars>
      </dgm:prSet>
      <dgm:spPr bwMode="auto"/>
    </dgm:pt>
    <dgm:pt modelId="{8B0E79B0-A7C7-4694-B2F9-E34F555AA56F}" type="pres">
      <dgm:prSet presAssocID="{935FFA50-4E73-4687-B6B8-D7D26FAC3AEC}" presName="descendantText" presStyleLbl="alignAcc1" presStyleIdx="1" presStyleCnt="3" custLinFactNeighborY="3112">
        <dgm:presLayoutVars>
          <dgm:bulletEnabled val="1"/>
        </dgm:presLayoutVars>
      </dgm:prSet>
      <dgm:spPr bwMode="auto"/>
    </dgm:pt>
    <dgm:pt modelId="{16DDCE04-56B8-408B-8C2D-E7E21C280BA2}" type="pres">
      <dgm:prSet presAssocID="{320DDB4D-8D1D-4570-A294-03D4958808E4}" presName="sp" presStyleCnt="0"/>
      <dgm:spPr bwMode="auto"/>
    </dgm:pt>
    <dgm:pt modelId="{E2E60E54-A142-4AF7-8EE7-572335985940}" type="pres">
      <dgm:prSet presAssocID="{3709557B-2C7B-4EE0-9EFF-41E5756695EB}" presName="composite" presStyleCnt="0"/>
      <dgm:spPr bwMode="auto"/>
    </dgm:pt>
    <dgm:pt modelId="{AD8B9716-184A-4437-BF90-1459DE1F6B15}" type="pres">
      <dgm:prSet presAssocID="{3709557B-2C7B-4EE0-9EFF-41E5756695EB}" presName="parentText" presStyleLbl="alignNode1" presStyleIdx="2" presStyleCnt="3">
        <dgm:presLayoutVars>
          <dgm:chMax val="1"/>
          <dgm:bulletEnabled val="1"/>
        </dgm:presLayoutVars>
      </dgm:prSet>
      <dgm:spPr bwMode="auto"/>
    </dgm:pt>
    <dgm:pt modelId="{5EB6C7EA-C0DB-4F78-96EB-4027A786BE5E}" type="pres">
      <dgm:prSet presAssocID="{3709557B-2C7B-4EE0-9EFF-41E5756695EB}" presName="descendantText" presStyleLbl="alignAcc1" presStyleIdx="2" presStyleCnt="3">
        <dgm:presLayoutVars>
          <dgm:bulletEnabled val="1"/>
        </dgm:presLayoutVars>
      </dgm:prSet>
      <dgm:spPr bwMode="auto"/>
    </dgm:pt>
  </dgm:ptLst>
  <dgm:cxnLst>
    <dgm:cxn modelId="{5E7B3E10-04D9-4579-8B93-AD3698BCD58A}" srcId="{E5AF1F98-803F-43F7-87C8-62E2B7633358}" destId="{DDB8FA54-10D9-4865-8F88-6A2D885BAB3B}" srcOrd="0" destOrd="0" parTransId="{4BE38579-86A1-4BB0-A153-BF9124F0F718}" sibTransId="{F6A009AC-AA24-47D6-852D-2E18E90BC429}"/>
    <dgm:cxn modelId="{2936E029-181E-4599-86FC-2BCDA122FA3A}" type="presOf" srcId="{524AAD10-F45F-4D2A-9F44-89B210F7C81A}" destId="{EDA476CC-FA08-44D8-8160-5CC5E74722EE}" srcOrd="0" destOrd="0" presId="urn:microsoft.com/office/officeart/2005/8/layout/chevron2#2"/>
    <dgm:cxn modelId="{874D8A2B-0DD9-4DFF-B68D-9BE6884B91AA}" type="presOf" srcId="{7EDE39DD-40FA-4980-B3A4-4C56D8048BCE}" destId="{5EB6C7EA-C0DB-4F78-96EB-4027A786BE5E}" srcOrd="0" destOrd="0" presId="urn:microsoft.com/office/officeart/2005/8/layout/chevron2#2"/>
    <dgm:cxn modelId="{E5F6C52B-D847-4039-8D84-2A0E9DE00FAF}" srcId="{524AAD10-F45F-4D2A-9F44-89B210F7C81A}" destId="{E5AF1F98-803F-43F7-87C8-62E2B7633358}" srcOrd="0" destOrd="0" parTransId="{D28FFFFE-5027-49A0-8371-816A14A1268A}" sibTransId="{010407C0-D8BB-4225-B1E4-F2F02F75A2C9}"/>
    <dgm:cxn modelId="{BDD1EA2E-7524-402F-8C89-E68982E96E19}" type="presOf" srcId="{3FEFD545-3034-4AA9-9DEC-D785F97930F6}" destId="{5EB6C7EA-C0DB-4F78-96EB-4027A786BE5E}" srcOrd="0" destOrd="1" presId="urn:microsoft.com/office/officeart/2005/8/layout/chevron2#2"/>
    <dgm:cxn modelId="{231AC438-FEE9-4FF6-8EFC-D30B9939DD80}" type="presOf" srcId="{B2769184-48CB-41CE-B873-24D62BBDE2F1}" destId="{396BF2F2-D950-4C05-922D-023CBCB721E4}" srcOrd="0" destOrd="2" presId="urn:microsoft.com/office/officeart/2005/8/layout/chevron2#2"/>
    <dgm:cxn modelId="{7BA00D3E-ECCD-44BB-B2E7-8CA1D1F14DFC}" srcId="{3709557B-2C7B-4EE0-9EFF-41E5756695EB}" destId="{7EDE39DD-40FA-4980-B3A4-4C56D8048BCE}" srcOrd="0" destOrd="0" parTransId="{45E70C00-1486-420C-B951-093043DB84F3}" sibTransId="{1C2F0AF4-4AAB-4059-8A21-E1DF5C540118}"/>
    <dgm:cxn modelId="{39296560-B653-40C5-896E-46555952D1B5}" type="presOf" srcId="{40CD3A1A-300E-4798-9B7E-8909D2D4D944}" destId="{396BF2F2-D950-4C05-922D-023CBCB721E4}" srcOrd="0" destOrd="1" presId="urn:microsoft.com/office/officeart/2005/8/layout/chevron2#2"/>
    <dgm:cxn modelId="{C71E0862-77B3-4A74-9C31-946E425D35BB}" srcId="{3709557B-2C7B-4EE0-9EFF-41E5756695EB}" destId="{3FEFD545-3034-4AA9-9DEC-D785F97930F6}" srcOrd="1" destOrd="0" parTransId="{44AF403C-FE17-4B91-B2CA-935E5275449E}" sibTransId="{10648357-AACA-4C5D-B69E-75762B8B2D34}"/>
    <dgm:cxn modelId="{DEED636C-9585-4D5F-9D88-100202B31C00}" type="presOf" srcId="{935FFA50-4E73-4687-B6B8-D7D26FAC3AEC}" destId="{B5CB8379-EA0C-4173-A498-1E3EBD0A1BE4}" srcOrd="0" destOrd="0" presId="urn:microsoft.com/office/officeart/2005/8/layout/chevron2#2"/>
    <dgm:cxn modelId="{3958BF4D-7E2A-427B-B1A0-6E86EBFB80F4}" srcId="{DDB8FA54-10D9-4865-8F88-6A2D885BAB3B}" destId="{B2769184-48CB-41CE-B873-24D62BBDE2F1}" srcOrd="1" destOrd="0" parTransId="{16B809CA-139B-4211-AC62-87EFE3E59207}" sibTransId="{A7AFA099-A869-4179-9E38-0E0EBFE5DE90}"/>
    <dgm:cxn modelId="{49307B53-C88C-4F35-BF83-D38EC0D067A4}" type="presOf" srcId="{DDB8FA54-10D9-4865-8F88-6A2D885BAB3B}" destId="{396BF2F2-D950-4C05-922D-023CBCB721E4}" srcOrd="0" destOrd="0" presId="urn:microsoft.com/office/officeart/2005/8/layout/chevron2#2"/>
    <dgm:cxn modelId="{2FAA245A-69F1-4ADB-96E4-C2CC35F5D5D6}" srcId="{524AAD10-F45F-4D2A-9F44-89B210F7C81A}" destId="{935FFA50-4E73-4687-B6B8-D7D26FAC3AEC}" srcOrd="1" destOrd="0" parTransId="{A29FB78C-C1CA-484D-89E3-90746BB34AD7}" sibTransId="{320DDB4D-8D1D-4570-A294-03D4958808E4}"/>
    <dgm:cxn modelId="{5341848A-8845-4E49-83C6-19EC6F3CB3FC}" srcId="{935FFA50-4E73-4687-B6B8-D7D26FAC3AEC}" destId="{E6ECDC6C-5F47-4BA3-8AB2-1C58296A944D}" srcOrd="0" destOrd="0" parTransId="{1ABA2464-D303-4B37-A64B-F1F83EEB424B}" sibTransId="{BD3C07A9-5D82-4ACD-AEE0-51AFC754EE8B}"/>
    <dgm:cxn modelId="{E689E797-8442-489F-8997-E092B5F4E288}" type="presOf" srcId="{E6ECDC6C-5F47-4BA3-8AB2-1C58296A944D}" destId="{8B0E79B0-A7C7-4694-B2F9-E34F555AA56F}" srcOrd="0" destOrd="0" presId="urn:microsoft.com/office/officeart/2005/8/layout/chevron2#2"/>
    <dgm:cxn modelId="{8091C198-85EF-4806-BFF7-F53FA8AB9653}" type="presOf" srcId="{E5AF1F98-803F-43F7-87C8-62E2B7633358}" destId="{F1F2F9EE-5899-4F44-92CD-E1043EC97696}" srcOrd="0" destOrd="0" presId="urn:microsoft.com/office/officeart/2005/8/layout/chevron2#2"/>
    <dgm:cxn modelId="{F10664A2-BBD5-47A7-A44D-049B3670F889}" type="presOf" srcId="{3709557B-2C7B-4EE0-9EFF-41E5756695EB}" destId="{AD8B9716-184A-4437-BF90-1459DE1F6B15}" srcOrd="0" destOrd="0" presId="urn:microsoft.com/office/officeart/2005/8/layout/chevron2#2"/>
    <dgm:cxn modelId="{8F8FA0AC-3D98-4CFA-98B1-487F39272FA5}" srcId="{524AAD10-F45F-4D2A-9F44-89B210F7C81A}" destId="{3709557B-2C7B-4EE0-9EFF-41E5756695EB}" srcOrd="2" destOrd="0" parTransId="{9C812174-FFBF-4D50-A03B-38762D2AD67D}" sibTransId="{6AF1CDEE-F9FC-4736-842F-F14BFC1D1F5C}"/>
    <dgm:cxn modelId="{9F9A5FC6-2DB9-4542-9674-A4681403C1B1}" srcId="{DDB8FA54-10D9-4865-8F88-6A2D885BAB3B}" destId="{40CD3A1A-300E-4798-9B7E-8909D2D4D944}" srcOrd="0" destOrd="0" parTransId="{A5CB1199-EF07-4F66-BE0F-D638AA4E1FDC}" sibTransId="{6CD5E27A-39A0-4A3E-A89D-8174C3C78712}"/>
    <dgm:cxn modelId="{E38182EE-BD5E-4EE8-93C8-23DB2A6D1DF9}" type="presParOf" srcId="{EDA476CC-FA08-44D8-8160-5CC5E74722EE}" destId="{DF6A9633-48A5-4F03-9986-FC83071AA94D}" srcOrd="0" destOrd="0" presId="urn:microsoft.com/office/officeart/2005/8/layout/chevron2#2"/>
    <dgm:cxn modelId="{8F4C79BD-4CDA-4704-BB99-47DB1807693B}" type="presParOf" srcId="{DF6A9633-48A5-4F03-9986-FC83071AA94D}" destId="{F1F2F9EE-5899-4F44-92CD-E1043EC97696}" srcOrd="0" destOrd="0" presId="urn:microsoft.com/office/officeart/2005/8/layout/chevron2#2"/>
    <dgm:cxn modelId="{F4BE87BA-326A-4D2E-BC39-06DC515D8D9B}" type="presParOf" srcId="{DF6A9633-48A5-4F03-9986-FC83071AA94D}" destId="{396BF2F2-D950-4C05-922D-023CBCB721E4}" srcOrd="1" destOrd="0" presId="urn:microsoft.com/office/officeart/2005/8/layout/chevron2#2"/>
    <dgm:cxn modelId="{78F3A334-1467-4C5E-9FAA-54E9D7765843}" type="presParOf" srcId="{EDA476CC-FA08-44D8-8160-5CC5E74722EE}" destId="{55E375C6-3A7C-4507-B347-18C5956E825E}" srcOrd="1" destOrd="0" presId="urn:microsoft.com/office/officeart/2005/8/layout/chevron2#2"/>
    <dgm:cxn modelId="{4976005D-CFF4-4816-BAA6-2905B6563551}" type="presParOf" srcId="{EDA476CC-FA08-44D8-8160-5CC5E74722EE}" destId="{1434926B-3D9C-4A0D-85F1-D65EB90BB414}" srcOrd="2" destOrd="0" presId="urn:microsoft.com/office/officeart/2005/8/layout/chevron2#2"/>
    <dgm:cxn modelId="{F3100AE5-3F56-4163-8E53-5115DEBDF34C}" type="presParOf" srcId="{1434926B-3D9C-4A0D-85F1-D65EB90BB414}" destId="{B5CB8379-EA0C-4173-A498-1E3EBD0A1BE4}" srcOrd="0" destOrd="0" presId="urn:microsoft.com/office/officeart/2005/8/layout/chevron2#2"/>
    <dgm:cxn modelId="{549CDCC5-0E14-4C32-A83D-202B2128BC42}" type="presParOf" srcId="{1434926B-3D9C-4A0D-85F1-D65EB90BB414}" destId="{8B0E79B0-A7C7-4694-B2F9-E34F555AA56F}" srcOrd="1" destOrd="0" presId="urn:microsoft.com/office/officeart/2005/8/layout/chevron2#2"/>
    <dgm:cxn modelId="{5610949C-4201-4EAC-BB39-D371D362B438}" type="presParOf" srcId="{EDA476CC-FA08-44D8-8160-5CC5E74722EE}" destId="{16DDCE04-56B8-408B-8C2D-E7E21C280BA2}" srcOrd="3" destOrd="0" presId="urn:microsoft.com/office/officeart/2005/8/layout/chevron2#2"/>
    <dgm:cxn modelId="{04C94748-4D1C-47B0-804E-4E3B6FB7C897}" type="presParOf" srcId="{EDA476CC-FA08-44D8-8160-5CC5E74722EE}" destId="{E2E60E54-A142-4AF7-8EE7-572335985940}" srcOrd="4" destOrd="0" presId="urn:microsoft.com/office/officeart/2005/8/layout/chevron2#2"/>
    <dgm:cxn modelId="{8CF93606-674A-43C1-ABD4-F536620AF4BF}" type="presParOf" srcId="{E2E60E54-A142-4AF7-8EE7-572335985940}" destId="{AD8B9716-184A-4437-BF90-1459DE1F6B15}" srcOrd="0" destOrd="0" presId="urn:microsoft.com/office/officeart/2005/8/layout/chevron2#2"/>
    <dgm:cxn modelId="{37114206-5A3E-410F-88E0-BC3F07BE2543}" type="presParOf" srcId="{E2E60E54-A142-4AF7-8EE7-572335985940}" destId="{5EB6C7EA-C0DB-4F78-96EB-4027A786BE5E}" srcOrd="1" destOrd="0" presId="urn:microsoft.com/office/officeart/2005/8/layout/chevron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8D1826-ED16-4F26-B293-6FC0C32DE1F9}" type="doc">
      <dgm:prSet loTypeId="urn:microsoft.com/office/officeart/2005/8/layout/bProcess3#2" loCatId="process" qsTypeId="urn:microsoft.com/office/officeart/2005/8/quickstyle/3d4#2" qsCatId="3D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67202BC2-7BF7-4945-9CAA-2CAFF040D5A6}">
      <dgm:prSet phldrT="[Text]"/>
      <dgm:spPr bwMode="auto"/>
      <dgm:t>
        <a:bodyPr vertOverflow="overflow" horzOverflow="overflow" vert="horz" rtlCol="0" fromWordArt="0" anchor="ctr" forceAA="0" compatLnSpc="0"/>
        <a:lstStyle/>
        <a:p>
          <a:pPr algn="ctr">
            <a:lnSpc>
              <a:spcPct val="90000"/>
            </a:lnSpc>
            <a:spcAft>
              <a:spcPts val="1049"/>
            </a:spcAft>
            <a:defRPr/>
          </a:pPr>
          <a:r>
            <a:rPr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rPr>
            <a:t>Using Plymouth</a:t>
          </a:r>
          <a:endParaRPr/>
        </a:p>
      </dgm:t>
    </dgm:pt>
    <dgm:pt modelId="{4952B1F3-3FB2-4F0B-8437-571992A353B3}" type="parTrans" cxnId="{E803084F-C4A0-4FAE-8E1C-2467DF18DB1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ABAAF55-86AA-4246-A5AA-778BA82199A1}" type="sibTrans" cxnId="{E803084F-C4A0-4FAE-8E1C-2467DF18DB1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B2134A9-88F3-453E-81AB-F238B964D508}">
      <dgm:prSet phldrT="[Text]"/>
      <dgm:spPr bwMode="auto"/>
      <dgm:t>
        <a:bodyPr vertOverflow="overflow" horzOverflow="overflow" vert="horz" rtlCol="0" fromWordArt="0" anchor="ctr" forceAA="0" compatLnSpc="0"/>
        <a:lstStyle/>
        <a:p>
          <a:pPr algn="ctr">
            <a:lnSpc>
              <a:spcPct val="90000"/>
            </a:lnSpc>
            <a:spcAft>
              <a:spcPts val="587"/>
            </a:spcAft>
            <a:defRPr/>
          </a:pPr>
          <a:r>
            <a:rPr b="0" i="0" u="none">
              <a:solidFill>
                <a:srgbClr val="000000"/>
              </a:solidFill>
              <a:latin typeface="Courier New"/>
              <a:ea typeface="Courier New"/>
              <a:cs typeface="Courier New"/>
            </a:rPr>
            <a:t>/usr/share/plymouth/themes/</a:t>
          </a:r>
          <a:endParaRPr/>
        </a:p>
      </dgm:t>
    </dgm:pt>
    <dgm:pt modelId="{C9F06A3E-CE63-4239-8D21-28631C8CDF32}" type="parTrans" cxnId="{BEADC19B-E77D-4A7E-B0F6-6ED9784809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31A6163-E79F-46DB-8354-2CF6104A0899}" type="sibTrans" cxnId="{BEADC19B-E77D-4A7E-B0F6-6ED9784809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C99EC70-0012-4AE0-A02A-48A46729EBB3}">
      <dgm:prSet phldrT="[Text]"/>
      <dgm:spPr bwMode="auto"/>
      <dgm:t>
        <a:bodyPr vertOverflow="overflow" horzOverflow="overflow" vert="horz" rtlCol="0" fromWordArt="0" anchor="ctr" forceAA="0" compatLnSpc="0"/>
        <a:lstStyle/>
        <a:p>
          <a:pPr algn="ctr">
            <a:lnSpc>
              <a:spcPct val="90000"/>
            </a:lnSpc>
            <a:spcAft>
              <a:spcPts val="335"/>
            </a:spcAft>
            <a:defRPr/>
          </a:pPr>
          <a:r>
            <a:rPr b="0" i="0" u="none">
              <a:solidFill>
                <a:srgbClr val="000000"/>
              </a:solidFill>
              <a:latin typeface="Courier New"/>
              <a:ea typeface="Courier New"/>
              <a:cs typeface="Courier New"/>
            </a:rPr>
            <a:t>sudo plymouth-set-default-theme Ours</a:t>
          </a:r>
          <a:endParaRPr/>
        </a:p>
      </dgm:t>
    </dgm:pt>
    <dgm:pt modelId="{580D9B56-A41C-4678-BE6F-9A52D1F9FA95}" type="parTrans" cxnId="{A27FBFA5-4DB3-4B5B-83F3-48673A74091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5334EF6-3CE3-4C40-B702-6E6A72E7E635}" type="sibTrans" cxnId="{A27FBFA5-4DB3-4B5B-83F3-48673A74091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DCC7E61-039E-400E-A4F6-8F4941615666}">
      <dgm:prSet phldrT="[Text]"/>
      <dgm:spPr bwMode="auto"/>
      <dgm:t>
        <a:bodyPr vertOverflow="overflow" horzOverflow="overflow" vert="horz" rtlCol="0" fromWordArt="0" anchor="ctr" forceAA="0" compatLnSpc="0"/>
        <a:lstStyle/>
        <a:p>
          <a:pPr algn="ctr">
            <a:lnSpc>
              <a:spcPct val="90000"/>
            </a:lnSpc>
            <a:defRPr/>
          </a:pPr>
          <a:r>
            <a:rPr b="0" i="0" u="none">
              <a:solidFill>
                <a:srgbClr val="000000"/>
              </a:solidFill>
              <a:latin typeface="Courier New"/>
              <a:ea typeface="Courier New"/>
              <a:cs typeface="Courier New"/>
            </a:rPr>
            <a:t>sudo update-initramfs -u</a:t>
          </a:r>
          <a:endParaRPr lang="en-US"/>
        </a:p>
      </dgm:t>
    </dgm:pt>
    <dgm:pt modelId="{CB161E6A-B3D9-40D1-9F0C-58993DD48DC3}" type="parTrans" cxnId="{EBB1A200-9AD3-4081-A0F1-4E7B49C1746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F779AF9-3723-4C75-814B-1EC565410F11}" type="sibTrans" cxnId="{EBB1A200-9AD3-4081-A0F1-4E7B49C17464}">
      <dgm:prSet/>
      <dgm:spPr bwMode="auto"/>
      <dgm:t>
        <a:bodyPr/>
        <a:lstStyle/>
        <a:p>
          <a:pPr>
            <a:defRPr/>
          </a:pPr>
          <a:endParaRPr/>
        </a:p>
      </dgm:t>
    </dgm:pt>
    <dgm:pt modelId="{E0AF514D-9ACB-4EA2-8EDF-6FBB88D2C747}" type="pres">
      <dgm:prSet presAssocID="{F28D1826-ED16-4F26-B293-6FC0C32DE1F9}" presName="Name0" presStyleCnt="0">
        <dgm:presLayoutVars>
          <dgm:dir/>
          <dgm:resizeHandles val="exact"/>
        </dgm:presLayoutVars>
      </dgm:prSet>
      <dgm:spPr bwMode="auto"/>
    </dgm:pt>
    <dgm:pt modelId="{83BBDD42-2EF1-49CE-A0B5-2585C2587466}" type="pres">
      <dgm:prSet presAssocID="{67202BC2-7BF7-4945-9CAA-2CAFF040D5A6}" presName="node" presStyleLbl="node1" presStyleIdx="0" presStyleCnt="4">
        <dgm:presLayoutVars>
          <dgm:bulletEnabled val="1"/>
        </dgm:presLayoutVars>
      </dgm:prSet>
      <dgm:spPr bwMode="auto"/>
    </dgm:pt>
    <dgm:pt modelId="{AA59EB92-9E73-478F-8E1D-7A1B4AE038B3}" type="pres">
      <dgm:prSet presAssocID="{AABAAF55-86AA-4246-A5AA-778BA82199A1}" presName="sibTrans" presStyleLbl="sibTrans1D1" presStyleIdx="0" presStyleCnt="3"/>
      <dgm:spPr bwMode="auto"/>
    </dgm:pt>
    <dgm:pt modelId="{B95618EE-126A-41CB-B9E5-6C190F6A2A29}" type="pres">
      <dgm:prSet presAssocID="{AABAAF55-86AA-4246-A5AA-778BA82199A1}" presName="connectorText" presStyleLbl="sibTrans1D1" presStyleIdx="0" presStyleCnt="3"/>
      <dgm:spPr bwMode="auto"/>
    </dgm:pt>
    <dgm:pt modelId="{E3D9F852-07B3-4131-AF33-426400F4F241}" type="pres">
      <dgm:prSet presAssocID="{3B2134A9-88F3-453E-81AB-F238B964D508}" presName="node" presStyleLbl="node1" presStyleIdx="1" presStyleCnt="4">
        <dgm:presLayoutVars>
          <dgm:bulletEnabled val="1"/>
        </dgm:presLayoutVars>
      </dgm:prSet>
      <dgm:spPr bwMode="auto"/>
    </dgm:pt>
    <dgm:pt modelId="{BFD1BC23-93A0-48A3-8E74-FC4A9502DD40}" type="pres">
      <dgm:prSet presAssocID="{E31A6163-E79F-46DB-8354-2CF6104A0899}" presName="sibTrans" presStyleLbl="sibTrans1D1" presStyleIdx="1" presStyleCnt="3"/>
      <dgm:spPr bwMode="auto"/>
    </dgm:pt>
    <dgm:pt modelId="{249223DE-7FCC-44A8-A836-F7B8E5DA58D0}" type="pres">
      <dgm:prSet presAssocID="{E31A6163-E79F-46DB-8354-2CF6104A0899}" presName="connectorText" presStyleLbl="sibTrans1D1" presStyleIdx="1" presStyleCnt="3"/>
      <dgm:spPr bwMode="auto"/>
    </dgm:pt>
    <dgm:pt modelId="{D8561446-A30A-465D-BC6E-ACF18144A9D6}" type="pres">
      <dgm:prSet presAssocID="{9C99EC70-0012-4AE0-A02A-48A46729EBB3}" presName="node" presStyleLbl="node1" presStyleIdx="2" presStyleCnt="4">
        <dgm:presLayoutVars>
          <dgm:bulletEnabled val="1"/>
        </dgm:presLayoutVars>
      </dgm:prSet>
      <dgm:spPr bwMode="auto"/>
    </dgm:pt>
    <dgm:pt modelId="{05482B4D-B78F-44D1-9C04-D3693455F259}" type="pres">
      <dgm:prSet presAssocID="{C5334EF6-3CE3-4C40-B702-6E6A72E7E635}" presName="sibTrans" presStyleLbl="sibTrans1D1" presStyleIdx="2" presStyleCnt="3"/>
      <dgm:spPr bwMode="auto"/>
    </dgm:pt>
    <dgm:pt modelId="{D937BF1D-DBCA-4E22-B69E-FA7D27961288}" type="pres">
      <dgm:prSet presAssocID="{C5334EF6-3CE3-4C40-B702-6E6A72E7E635}" presName="connectorText" presStyleLbl="sibTrans1D1" presStyleIdx="2" presStyleCnt="3"/>
      <dgm:spPr bwMode="auto"/>
    </dgm:pt>
    <dgm:pt modelId="{B14CC817-DDB2-4167-B646-AE1326332DD0}" type="pres">
      <dgm:prSet presAssocID="{3DCC7E61-039E-400E-A4F6-8F4941615666}" presName="node" presStyleLbl="node1" presStyleIdx="3" presStyleCnt="4">
        <dgm:presLayoutVars>
          <dgm:bulletEnabled val="1"/>
        </dgm:presLayoutVars>
      </dgm:prSet>
      <dgm:spPr bwMode="auto"/>
    </dgm:pt>
  </dgm:ptLst>
  <dgm:cxnLst>
    <dgm:cxn modelId="{EBB1A200-9AD3-4081-A0F1-4E7B49C17464}" srcId="{F28D1826-ED16-4F26-B293-6FC0C32DE1F9}" destId="{3DCC7E61-039E-400E-A4F6-8F4941615666}" srcOrd="3" destOrd="0" parTransId="{CB161E6A-B3D9-40D1-9F0C-58993DD48DC3}" sibTransId="{4F779AF9-3723-4C75-814B-1EC565410F11}"/>
    <dgm:cxn modelId="{08D69904-181C-4851-A5BD-0AECA57E6E98}" type="presOf" srcId="{AABAAF55-86AA-4246-A5AA-778BA82199A1}" destId="{AA59EB92-9E73-478F-8E1D-7A1B4AE038B3}" srcOrd="0" destOrd="0" presId="urn:microsoft.com/office/officeart/2005/8/layout/bProcess3#2"/>
    <dgm:cxn modelId="{B831EB46-884A-43DF-A212-1F20575D67C7}" type="presOf" srcId="{3DCC7E61-039E-400E-A4F6-8F4941615666}" destId="{B14CC817-DDB2-4167-B646-AE1326332DD0}" srcOrd="0" destOrd="0" presId="urn:microsoft.com/office/officeart/2005/8/layout/bProcess3#2"/>
    <dgm:cxn modelId="{E803084F-C4A0-4FAE-8E1C-2467DF18DB12}" srcId="{F28D1826-ED16-4F26-B293-6FC0C32DE1F9}" destId="{67202BC2-7BF7-4945-9CAA-2CAFF040D5A6}" srcOrd="0" destOrd="0" parTransId="{4952B1F3-3FB2-4F0B-8437-571992A353B3}" sibTransId="{AABAAF55-86AA-4246-A5AA-778BA82199A1}"/>
    <dgm:cxn modelId="{CC8CAE55-4416-40BB-8C24-94CA033E3044}" type="presOf" srcId="{E31A6163-E79F-46DB-8354-2CF6104A0899}" destId="{BFD1BC23-93A0-48A3-8E74-FC4A9502DD40}" srcOrd="0" destOrd="0" presId="urn:microsoft.com/office/officeart/2005/8/layout/bProcess3#2"/>
    <dgm:cxn modelId="{A0BA4778-609E-4F2F-8904-EE8C138C7398}" type="presOf" srcId="{3B2134A9-88F3-453E-81AB-F238B964D508}" destId="{E3D9F852-07B3-4131-AF33-426400F4F241}" srcOrd="0" destOrd="0" presId="urn:microsoft.com/office/officeart/2005/8/layout/bProcess3#2"/>
    <dgm:cxn modelId="{B6C0227F-0B0E-4C65-A3E6-56CB84F7DB83}" type="presOf" srcId="{C5334EF6-3CE3-4C40-B702-6E6A72E7E635}" destId="{05482B4D-B78F-44D1-9C04-D3693455F259}" srcOrd="0" destOrd="0" presId="urn:microsoft.com/office/officeart/2005/8/layout/bProcess3#2"/>
    <dgm:cxn modelId="{4703218C-AC8F-4DC6-8648-0F41EC5D91F7}" type="presOf" srcId="{9C99EC70-0012-4AE0-A02A-48A46729EBB3}" destId="{D8561446-A30A-465D-BC6E-ACF18144A9D6}" srcOrd="0" destOrd="0" presId="urn:microsoft.com/office/officeart/2005/8/layout/bProcess3#2"/>
    <dgm:cxn modelId="{31DAA88E-82B7-4E27-B6E7-0C9F37107BCE}" type="presOf" srcId="{AABAAF55-86AA-4246-A5AA-778BA82199A1}" destId="{B95618EE-126A-41CB-B9E5-6C190F6A2A29}" srcOrd="1" destOrd="0" presId="urn:microsoft.com/office/officeart/2005/8/layout/bProcess3#2"/>
    <dgm:cxn modelId="{BEADC19B-E77D-4A7E-B0F6-6ED9784809A9}" srcId="{F28D1826-ED16-4F26-B293-6FC0C32DE1F9}" destId="{3B2134A9-88F3-453E-81AB-F238B964D508}" srcOrd="1" destOrd="0" parTransId="{C9F06A3E-CE63-4239-8D21-28631C8CDF32}" sibTransId="{E31A6163-E79F-46DB-8354-2CF6104A0899}"/>
    <dgm:cxn modelId="{A27FBFA5-4DB3-4B5B-83F3-48673A740914}" srcId="{F28D1826-ED16-4F26-B293-6FC0C32DE1F9}" destId="{9C99EC70-0012-4AE0-A02A-48A46729EBB3}" srcOrd="2" destOrd="0" parTransId="{580D9B56-A41C-4678-BE6F-9A52D1F9FA95}" sibTransId="{C5334EF6-3CE3-4C40-B702-6E6A72E7E635}"/>
    <dgm:cxn modelId="{6F5885D0-3B90-4D85-A2D4-15CF29229C4C}" type="presOf" srcId="{67202BC2-7BF7-4945-9CAA-2CAFF040D5A6}" destId="{83BBDD42-2EF1-49CE-A0B5-2585C2587466}" srcOrd="0" destOrd="0" presId="urn:microsoft.com/office/officeart/2005/8/layout/bProcess3#2"/>
    <dgm:cxn modelId="{E80A83DA-2FB7-4727-9B0C-EAF863B2BE80}" type="presOf" srcId="{F28D1826-ED16-4F26-B293-6FC0C32DE1F9}" destId="{E0AF514D-9ACB-4EA2-8EDF-6FBB88D2C747}" srcOrd="0" destOrd="0" presId="urn:microsoft.com/office/officeart/2005/8/layout/bProcess3#2"/>
    <dgm:cxn modelId="{0D099EE9-5214-4B19-8650-9F3BF1F7F542}" type="presOf" srcId="{C5334EF6-3CE3-4C40-B702-6E6A72E7E635}" destId="{D937BF1D-DBCA-4E22-B69E-FA7D27961288}" srcOrd="1" destOrd="0" presId="urn:microsoft.com/office/officeart/2005/8/layout/bProcess3#2"/>
    <dgm:cxn modelId="{C7CF86FC-1056-4093-BDC4-A8B4987ABA2C}" type="presOf" srcId="{E31A6163-E79F-46DB-8354-2CF6104A0899}" destId="{249223DE-7FCC-44A8-A836-F7B8E5DA58D0}" srcOrd="1" destOrd="0" presId="urn:microsoft.com/office/officeart/2005/8/layout/bProcess3#2"/>
    <dgm:cxn modelId="{DDAB37A4-8DA2-48E2-AFB0-5E099DDCEA1E}" type="presParOf" srcId="{E0AF514D-9ACB-4EA2-8EDF-6FBB88D2C747}" destId="{83BBDD42-2EF1-49CE-A0B5-2585C2587466}" srcOrd="0" destOrd="0" presId="urn:microsoft.com/office/officeart/2005/8/layout/bProcess3#2"/>
    <dgm:cxn modelId="{8BCFF92C-4537-4E1A-B3AE-CA253E83F825}" type="presParOf" srcId="{E0AF514D-9ACB-4EA2-8EDF-6FBB88D2C747}" destId="{AA59EB92-9E73-478F-8E1D-7A1B4AE038B3}" srcOrd="1" destOrd="0" presId="urn:microsoft.com/office/officeart/2005/8/layout/bProcess3#2"/>
    <dgm:cxn modelId="{8E5CE802-7452-4B99-BA20-107F90668327}" type="presParOf" srcId="{AA59EB92-9E73-478F-8E1D-7A1B4AE038B3}" destId="{B95618EE-126A-41CB-B9E5-6C190F6A2A29}" srcOrd="0" destOrd="0" presId="urn:microsoft.com/office/officeart/2005/8/layout/bProcess3#2"/>
    <dgm:cxn modelId="{4F9877E4-21DC-4A04-BBB7-10A17894DFE9}" type="presParOf" srcId="{E0AF514D-9ACB-4EA2-8EDF-6FBB88D2C747}" destId="{E3D9F852-07B3-4131-AF33-426400F4F241}" srcOrd="2" destOrd="0" presId="urn:microsoft.com/office/officeart/2005/8/layout/bProcess3#2"/>
    <dgm:cxn modelId="{6BA4EA89-436C-4F40-8B87-15554E281E15}" type="presParOf" srcId="{E0AF514D-9ACB-4EA2-8EDF-6FBB88D2C747}" destId="{BFD1BC23-93A0-48A3-8E74-FC4A9502DD40}" srcOrd="3" destOrd="0" presId="urn:microsoft.com/office/officeart/2005/8/layout/bProcess3#2"/>
    <dgm:cxn modelId="{A07F1E20-2579-47F8-9A6B-0202CBA0FB7F}" type="presParOf" srcId="{BFD1BC23-93A0-48A3-8E74-FC4A9502DD40}" destId="{249223DE-7FCC-44A8-A836-F7B8E5DA58D0}" srcOrd="0" destOrd="0" presId="urn:microsoft.com/office/officeart/2005/8/layout/bProcess3#2"/>
    <dgm:cxn modelId="{E4AC0E95-37CA-4EF8-A819-C9AAF28E5C25}" type="presParOf" srcId="{E0AF514D-9ACB-4EA2-8EDF-6FBB88D2C747}" destId="{D8561446-A30A-465D-BC6E-ACF18144A9D6}" srcOrd="4" destOrd="0" presId="urn:microsoft.com/office/officeart/2005/8/layout/bProcess3#2"/>
    <dgm:cxn modelId="{2AA53759-F7B6-4B60-9E3C-5771A06B7FDF}" type="presParOf" srcId="{E0AF514D-9ACB-4EA2-8EDF-6FBB88D2C747}" destId="{05482B4D-B78F-44D1-9C04-D3693455F259}" srcOrd="5" destOrd="0" presId="urn:microsoft.com/office/officeart/2005/8/layout/bProcess3#2"/>
    <dgm:cxn modelId="{0943118B-5098-4936-9740-561D1AE746A2}" type="presParOf" srcId="{05482B4D-B78F-44D1-9C04-D3693455F259}" destId="{D937BF1D-DBCA-4E22-B69E-FA7D27961288}" srcOrd="0" destOrd="0" presId="urn:microsoft.com/office/officeart/2005/8/layout/bProcess3#2"/>
    <dgm:cxn modelId="{59D2A634-C52F-47DB-81D5-C40B3132B333}" type="presParOf" srcId="{E0AF514D-9ACB-4EA2-8EDF-6FBB88D2C747}" destId="{B14CC817-DDB2-4167-B646-AE1326332DD0}" srcOrd="6" destOrd="0" presId="urn:microsoft.com/office/officeart/2005/8/layout/bProcess3#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19BFC5-1251-474E-8AFC-43064B7AA9ED}" type="doc">
      <dgm:prSet loTypeId="urn:microsoft.com/office/officeart/2008/layout/AlternatingHexagons#2" loCatId="list" qsTypeId="urn:microsoft.com/office/officeart/2005/8/quickstyle/simple1#2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EB315E99-393C-4332-9C3A-D9793847CE68}">
      <dgm:prSet phldrT="[Text]"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r>
            <a:rPr lang="en-US"/>
            <a:t>Handle CV Model</a:t>
          </a:r>
          <a:endParaRPr/>
        </a:p>
      </dgm:t>
    </dgm:pt>
    <dgm:pt modelId="{62CF1455-4C2D-4AC6-BBB5-ABA617BDFEAE}" type="parTrans" cxnId="{0AD58838-8B8C-48D4-BF52-3FAC23D1553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AF792AC-B21E-473D-B0CF-B08A7A3138F7}" type="sibTrans" cxnId="{0AD58838-8B8C-48D4-BF52-3FAC23D15533}">
      <dgm:prSet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endParaRPr lang="en-US"/>
        </a:p>
      </dgm:t>
    </dgm:pt>
    <dgm:pt modelId="{AD28848D-E115-4D68-B5D1-F4566C837A95}">
      <dgm:prSet phldrT="[Text]"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r>
            <a:rPr lang="en-US">
              <a:solidFill>
                <a:schemeClr val="accent5">
                  <a:lumMod val="40000"/>
                  <a:lumOff val="60000"/>
                </a:schemeClr>
              </a:solidFill>
            </a:rPr>
            <a:t>Accurate detection for car </a:t>
          </a:r>
          <a:endParaRPr/>
        </a:p>
      </dgm:t>
    </dgm:pt>
    <dgm:pt modelId="{E3854F8D-A512-49FE-B450-8066A4C57DF9}" type="parTrans" cxnId="{15B28DA4-E5F3-4E17-8613-25FB855F233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817CF426-3E0F-4778-9D1F-E68D2BB0F228}" type="sibTrans" cxnId="{15B28DA4-E5F3-4E17-8613-25FB855F233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A9E8F7E-CD0D-48F6-B1A7-C98CA4FBFBF0}">
      <dgm:prSet phldrT="[Text]"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r>
            <a:rPr lang="en-US"/>
            <a:t>Integrate ADAS features</a:t>
          </a:r>
          <a:endParaRPr/>
        </a:p>
      </dgm:t>
    </dgm:pt>
    <dgm:pt modelId="{8F7C5C69-736E-4FAA-ACB3-9F9DC2A41B16}" type="parTrans" cxnId="{31FB5213-CED7-40C3-978C-11214EC787D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6041EAA-1608-4D93-ACA1-DD1B7F6BC51A}" type="sibTrans" cxnId="{31FB5213-CED7-40C3-978C-11214EC787D7}">
      <dgm:prSet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endParaRPr lang="en-US"/>
        </a:p>
      </dgm:t>
    </dgm:pt>
    <dgm:pt modelId="{C4E8A63A-CB1A-4A0A-BE23-269ACF0C3CB0}">
      <dgm:prSet phldrT="[Text]"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r>
            <a:rPr lang="en-US">
              <a:solidFill>
                <a:schemeClr val="accent5">
                  <a:lumMod val="40000"/>
                  <a:lumOff val="60000"/>
                </a:schemeClr>
              </a:solidFill>
            </a:rPr>
            <a:t>H.W &amp; S.W</a:t>
          </a:r>
          <a:endParaRPr/>
        </a:p>
      </dgm:t>
    </dgm:pt>
    <dgm:pt modelId="{EDFC92F1-2D0D-4983-8604-6E7176FD31D7}" type="parTrans" cxnId="{1949FAE7-0684-48AA-AC1A-091D70006A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8D1A716E-817F-46BF-8052-7C57C8F12E4B}" type="sibTrans" cxnId="{1949FAE7-0684-48AA-AC1A-091D70006A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DC871A0-9123-4364-B65B-769CA2C38B11}">
      <dgm:prSet phldrT="[Text]"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r>
            <a:rPr lang="en-US"/>
            <a:t>Integrate Bluetooth</a:t>
          </a:r>
          <a:endParaRPr/>
        </a:p>
      </dgm:t>
    </dgm:pt>
    <dgm:pt modelId="{BE9D0B3E-26D4-4949-956B-C1125F659854}" type="parTrans" cxnId="{FFC86E99-669A-4D74-9B19-79B56570FD5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746BF39-1F88-4C15-AA03-4E08838D2E08}" type="sibTrans" cxnId="{FFC86E99-669A-4D74-9B19-79B56570FD5E}">
      <dgm:prSet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endParaRPr lang="en-US"/>
        </a:p>
      </dgm:t>
    </dgm:pt>
    <dgm:pt modelId="{83EC5D47-6A7C-46C2-B2F3-962C0A83898A}">
      <dgm:prSet phldrT="[Text]"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r>
            <a:rPr lang="en-US"/>
            <a:t>Add Function On-Keyboard</a:t>
          </a:r>
          <a:endParaRPr/>
        </a:p>
      </dgm:t>
    </dgm:pt>
    <dgm:pt modelId="{5F6B3D4E-DF8E-445F-921B-C18454260702}" type="parTrans" cxnId="{A8BA69C3-29A5-4E60-A26E-6EE207EBDE5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3B8CFA0-087B-43A6-925D-587487FF5DE1}" type="sibTrans" cxnId="{A8BA69C3-29A5-4E60-A26E-6EE207EBDE55}">
      <dgm:prSet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endParaRPr lang="en-US"/>
        </a:p>
      </dgm:t>
    </dgm:pt>
    <dgm:pt modelId="{61255838-B408-4A76-9F5F-7D9CA8F2EDF3}">
      <dgm:prSet phldrT="[Text]"/>
      <dgm:spPr bwMode="auto"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>
            <a:defRPr/>
          </a:pPr>
          <a:r>
            <a:rPr lang="en-US">
              <a:solidFill>
                <a:schemeClr val="accent5">
                  <a:lumMod val="40000"/>
                  <a:lumOff val="60000"/>
                </a:schemeClr>
              </a:solidFill>
            </a:rPr>
            <a:t>Lightweight model</a:t>
          </a:r>
          <a:endParaRPr/>
        </a:p>
      </dgm:t>
    </dgm:pt>
    <dgm:pt modelId="{99C253CD-7B26-4B70-86BE-5FE0737BE9C3}" type="parTrans" cxnId="{2E1F64FB-F66A-4195-9A89-E14EF032DE1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FDC6DA2-53C7-430E-A931-8EC67B14E3D8}" type="sibTrans" cxnId="{2E1F64FB-F66A-4195-9A89-E14EF032DE1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0E04B33-9AF1-423D-A9FB-D1881C786BB3}" type="pres">
      <dgm:prSet presAssocID="{A919BFC5-1251-474E-8AFC-43064B7AA9ED}" presName="Name0" presStyleCnt="0">
        <dgm:presLayoutVars>
          <dgm:chMax val="0"/>
          <dgm:chPref val="0"/>
          <dgm:dir/>
          <dgm:animLvl val="lvl"/>
        </dgm:presLayoutVars>
      </dgm:prSet>
      <dgm:spPr bwMode="auto"/>
    </dgm:pt>
    <dgm:pt modelId="{41929B10-690A-4B1A-A816-7370A982B1AF}" type="pres">
      <dgm:prSet presAssocID="{EB315E99-393C-4332-9C3A-D9793847CE68}" presName="composite" presStyleCnt="0"/>
      <dgm:spPr bwMode="auto"/>
    </dgm:pt>
    <dgm:pt modelId="{6515FF10-C536-4B5C-8490-53DEFF32E770}" type="pres">
      <dgm:prSet presAssocID="{EB315E99-393C-4332-9C3A-D9793847CE68}" presName="Parent1" presStyleLbl="node1" presStyleIdx="0" presStyleCnt="8" custLinFactNeighborY="2321">
        <dgm:presLayoutVars>
          <dgm:chMax val="1"/>
          <dgm:chPref val="1"/>
          <dgm:bulletEnabled val="1"/>
        </dgm:presLayoutVars>
      </dgm:prSet>
      <dgm:spPr bwMode="auto"/>
    </dgm:pt>
    <dgm:pt modelId="{4D17C26C-5C2A-45E8-907C-440A4669E6CC}" type="pres">
      <dgm:prSet presAssocID="{EB315E99-393C-4332-9C3A-D9793847CE68}" presName="Childtext1" presStyleLbl="revTx" presStyleIdx="0" presStyleCnt="4">
        <dgm:presLayoutVars>
          <dgm:chMax val="0"/>
          <dgm:chPref val="0"/>
          <dgm:bulletEnabled val="1"/>
        </dgm:presLayoutVars>
      </dgm:prSet>
      <dgm:spPr bwMode="auto"/>
    </dgm:pt>
    <dgm:pt modelId="{012F0D3F-7842-4907-B70A-DCCDE684620C}" type="pres">
      <dgm:prSet presAssocID="{EB315E99-393C-4332-9C3A-D9793847CE68}" presName="BalanceSpacing" presStyleCnt="0"/>
      <dgm:spPr bwMode="auto"/>
    </dgm:pt>
    <dgm:pt modelId="{0BD59EC5-36D4-4175-829E-197D366833A0}" type="pres">
      <dgm:prSet presAssocID="{EB315E99-393C-4332-9C3A-D9793847CE68}" presName="BalanceSpacing1" presStyleCnt="0"/>
      <dgm:spPr bwMode="auto"/>
    </dgm:pt>
    <dgm:pt modelId="{3D71D686-7481-45B6-B221-54F5354520DE}" type="pres">
      <dgm:prSet presAssocID="{EAF792AC-B21E-473D-B0CF-B08A7A3138F7}" presName="Accent1Text" presStyleLbl="node1" presStyleIdx="1" presStyleCnt="8" custLinFactNeighborY="2321"/>
      <dgm:spPr bwMode="auto"/>
    </dgm:pt>
    <dgm:pt modelId="{ABEF9110-B3CC-4900-8459-AA539D2F5376}" type="pres">
      <dgm:prSet presAssocID="{EAF792AC-B21E-473D-B0CF-B08A7A3138F7}" presName="spaceBetweenRectangles" presStyleCnt="0"/>
      <dgm:spPr bwMode="auto"/>
    </dgm:pt>
    <dgm:pt modelId="{9157EE88-1902-4A05-8094-CEA419E83C0A}" type="pres">
      <dgm:prSet presAssocID="{DA9E8F7E-CD0D-48F6-B1A7-C98CA4FBFBF0}" presName="composite" presStyleCnt="0"/>
      <dgm:spPr bwMode="auto"/>
    </dgm:pt>
    <dgm:pt modelId="{55C13E39-0765-43BE-9E50-58243D07E30C}" type="pres">
      <dgm:prSet presAssocID="{DA9E8F7E-CD0D-48F6-B1A7-C98CA4FBFBF0}" presName="Parent1" presStyleLbl="node1" presStyleIdx="2" presStyleCnt="8" custLinFactNeighborY="2321">
        <dgm:presLayoutVars>
          <dgm:chMax val="1"/>
          <dgm:chPref val="1"/>
          <dgm:bulletEnabled val="1"/>
        </dgm:presLayoutVars>
      </dgm:prSet>
      <dgm:spPr bwMode="auto"/>
    </dgm:pt>
    <dgm:pt modelId="{6A917E06-0223-4596-872D-B0C288782796}" type="pres">
      <dgm:prSet presAssocID="{DA9E8F7E-CD0D-48F6-B1A7-C98CA4FBFBF0}" presName="Childtext1" presStyleLbl="revTx" presStyleIdx="1" presStyleCnt="4">
        <dgm:presLayoutVars>
          <dgm:chMax val="0"/>
          <dgm:chPref val="0"/>
          <dgm:bulletEnabled val="1"/>
        </dgm:presLayoutVars>
      </dgm:prSet>
      <dgm:spPr bwMode="auto"/>
    </dgm:pt>
    <dgm:pt modelId="{D961369E-7749-4C1C-8992-7336926E2258}" type="pres">
      <dgm:prSet presAssocID="{DA9E8F7E-CD0D-48F6-B1A7-C98CA4FBFBF0}" presName="BalanceSpacing" presStyleCnt="0"/>
      <dgm:spPr bwMode="auto"/>
    </dgm:pt>
    <dgm:pt modelId="{0421EBDE-1384-47BC-BCE0-47FB83C2354B}" type="pres">
      <dgm:prSet presAssocID="{DA9E8F7E-CD0D-48F6-B1A7-C98CA4FBFBF0}" presName="BalanceSpacing1" presStyleCnt="0"/>
      <dgm:spPr bwMode="auto"/>
    </dgm:pt>
    <dgm:pt modelId="{E1B1AC7B-15E8-44D6-89EE-29AAC7E3D975}" type="pres">
      <dgm:prSet presAssocID="{76041EAA-1608-4D93-ACA1-DD1B7F6BC51A}" presName="Accent1Text" presStyleLbl="node1" presStyleIdx="3" presStyleCnt="8" custLinFactNeighborY="2321"/>
      <dgm:spPr bwMode="auto"/>
    </dgm:pt>
    <dgm:pt modelId="{3416E7ED-1E45-461B-90A4-8AF111BA9CBD}" type="pres">
      <dgm:prSet presAssocID="{76041EAA-1608-4D93-ACA1-DD1B7F6BC51A}" presName="spaceBetweenRectangles" presStyleCnt="0"/>
      <dgm:spPr bwMode="auto"/>
    </dgm:pt>
    <dgm:pt modelId="{9C241D27-192F-4178-9052-BAE56F07C566}" type="pres">
      <dgm:prSet presAssocID="{DDC871A0-9123-4364-B65B-769CA2C38B11}" presName="composite" presStyleCnt="0"/>
      <dgm:spPr bwMode="auto"/>
    </dgm:pt>
    <dgm:pt modelId="{9EF8F9A9-99B6-4C66-8A12-64C9ECA24BE8}" type="pres">
      <dgm:prSet presAssocID="{DDC871A0-9123-4364-B65B-769CA2C38B11}" presName="Parent1" presStyleLbl="node1" presStyleIdx="4" presStyleCnt="8">
        <dgm:presLayoutVars>
          <dgm:chMax val="1"/>
          <dgm:chPref val="1"/>
          <dgm:bulletEnabled val="1"/>
        </dgm:presLayoutVars>
      </dgm:prSet>
      <dgm:spPr bwMode="auto"/>
    </dgm:pt>
    <dgm:pt modelId="{252E489D-895A-48CE-B757-25111210638C}" type="pres">
      <dgm:prSet presAssocID="{DDC871A0-9123-4364-B65B-769CA2C38B11}" presName="Childtext1" presStyleLbl="revTx" presStyleIdx="2" presStyleCnt="4">
        <dgm:presLayoutVars>
          <dgm:chMax val="0"/>
          <dgm:chPref val="0"/>
          <dgm:bulletEnabled val="1"/>
        </dgm:presLayoutVars>
      </dgm:prSet>
      <dgm:spPr bwMode="auto">
        <a:noFill/>
        <a:ln>
          <a:noFill/>
        </a:ln>
        <a:effectLst>
          <a:innerShdw blurRad="63500" dist="50800" dir="13500000">
            <a:prstClr val="black">
              <a:alpha val="50000"/>
            </a:prstClr>
          </a:innerShdw>
        </a:effectLst>
      </dgm:spPr>
    </dgm:pt>
    <dgm:pt modelId="{252F341D-FFC8-4EDD-937A-46B788C02409}" type="pres">
      <dgm:prSet presAssocID="{DDC871A0-9123-4364-B65B-769CA2C38B11}" presName="BalanceSpacing" presStyleCnt="0"/>
      <dgm:spPr bwMode="auto"/>
    </dgm:pt>
    <dgm:pt modelId="{AD896C6A-B5C6-4D88-80D2-294208808EFC}" type="pres">
      <dgm:prSet presAssocID="{DDC871A0-9123-4364-B65B-769CA2C38B11}" presName="BalanceSpacing1" presStyleCnt="0"/>
      <dgm:spPr bwMode="auto"/>
    </dgm:pt>
    <dgm:pt modelId="{61229F9A-5308-42DD-9FBD-B17C5450A1A9}" type="pres">
      <dgm:prSet presAssocID="{1746BF39-1F88-4C15-AA03-4E08838D2E08}" presName="Accent1Text" presStyleLbl="node1" presStyleIdx="5" presStyleCnt="8"/>
      <dgm:spPr bwMode="auto"/>
    </dgm:pt>
    <dgm:pt modelId="{433194C2-214E-4F42-AFBE-55DDC3A7F403}" type="pres">
      <dgm:prSet presAssocID="{1746BF39-1F88-4C15-AA03-4E08838D2E08}" presName="spaceBetweenRectangles" presStyleCnt="0"/>
      <dgm:spPr bwMode="auto"/>
    </dgm:pt>
    <dgm:pt modelId="{7FC4907C-A930-4C3A-B10F-C29506D35843}" type="pres">
      <dgm:prSet presAssocID="{83EC5D47-6A7C-46C2-B2F3-962C0A83898A}" presName="composite" presStyleCnt="0"/>
      <dgm:spPr bwMode="auto"/>
    </dgm:pt>
    <dgm:pt modelId="{5E5DEE20-DF06-4DF3-A0F2-394E6B53434B}" type="pres">
      <dgm:prSet presAssocID="{83EC5D47-6A7C-46C2-B2F3-962C0A83898A}" presName="Parent1" presStyleLbl="node1" presStyleIdx="6" presStyleCnt="8">
        <dgm:presLayoutVars>
          <dgm:chMax val="1"/>
          <dgm:chPref val="1"/>
          <dgm:bulletEnabled val="1"/>
        </dgm:presLayoutVars>
      </dgm:prSet>
      <dgm:spPr bwMode="auto"/>
    </dgm:pt>
    <dgm:pt modelId="{C6B5CB2D-C185-4A03-A3E6-77760D5C9151}" type="pres">
      <dgm:prSet presAssocID="{83EC5D47-6A7C-46C2-B2F3-962C0A83898A}" presName="Childtext1" presStyleLbl="revTx" presStyleIdx="3" presStyleCnt="4">
        <dgm:presLayoutVars>
          <dgm:chMax val="0"/>
          <dgm:chPref val="0"/>
          <dgm:bulletEnabled val="1"/>
        </dgm:presLayoutVars>
      </dgm:prSet>
      <dgm:spPr bwMode="auto">
        <a:noFill/>
        <a:ln>
          <a:noFill/>
        </a:ln>
        <a:effectLst>
          <a:innerShdw blurRad="63500" dist="50800" dir="13500000">
            <a:prstClr val="black">
              <a:alpha val="50000"/>
            </a:prstClr>
          </a:innerShdw>
        </a:effectLst>
      </dgm:spPr>
    </dgm:pt>
    <dgm:pt modelId="{04E03F38-79CF-4878-9B0A-2B43B3963A1E}" type="pres">
      <dgm:prSet presAssocID="{83EC5D47-6A7C-46C2-B2F3-962C0A83898A}" presName="BalanceSpacing" presStyleCnt="0"/>
      <dgm:spPr bwMode="auto"/>
    </dgm:pt>
    <dgm:pt modelId="{5AC56BDF-E198-419A-99C7-D438C27FBBB8}" type="pres">
      <dgm:prSet presAssocID="{83EC5D47-6A7C-46C2-B2F3-962C0A83898A}" presName="BalanceSpacing1" presStyleCnt="0"/>
      <dgm:spPr bwMode="auto"/>
    </dgm:pt>
    <dgm:pt modelId="{7FEDE847-035F-4B40-BA43-C6C1B7F55A4A}" type="pres">
      <dgm:prSet presAssocID="{D3B8CFA0-087B-43A6-925D-587487FF5DE1}" presName="Accent1Text" presStyleLbl="node1" presStyleIdx="7" presStyleCnt="8"/>
      <dgm:spPr bwMode="auto"/>
    </dgm:pt>
  </dgm:ptLst>
  <dgm:cxnLst>
    <dgm:cxn modelId="{43270C08-AD86-4C2F-BA0D-6089642A1103}" type="presOf" srcId="{EAF792AC-B21E-473D-B0CF-B08A7A3138F7}" destId="{3D71D686-7481-45B6-B221-54F5354520DE}" srcOrd="0" destOrd="0" presId="urn:microsoft.com/office/officeart/2008/layout/AlternatingHexagons#2"/>
    <dgm:cxn modelId="{31FB5213-CED7-40C3-978C-11214EC787D7}" srcId="{A919BFC5-1251-474E-8AFC-43064B7AA9ED}" destId="{DA9E8F7E-CD0D-48F6-B1A7-C98CA4FBFBF0}" srcOrd="1" destOrd="0" parTransId="{8F7C5C69-736E-4FAA-ACB3-9F9DC2A41B16}" sibTransId="{76041EAA-1608-4D93-ACA1-DD1B7F6BC51A}"/>
    <dgm:cxn modelId="{5CC94821-CE49-4EAD-9419-F571459C1541}" type="presOf" srcId="{D3B8CFA0-087B-43A6-925D-587487FF5DE1}" destId="{7FEDE847-035F-4B40-BA43-C6C1B7F55A4A}" srcOrd="0" destOrd="0" presId="urn:microsoft.com/office/officeart/2008/layout/AlternatingHexagons#2"/>
    <dgm:cxn modelId="{0AD58838-8B8C-48D4-BF52-3FAC23D15533}" srcId="{A919BFC5-1251-474E-8AFC-43064B7AA9ED}" destId="{EB315E99-393C-4332-9C3A-D9793847CE68}" srcOrd="0" destOrd="0" parTransId="{62CF1455-4C2D-4AC6-BBB5-ABA617BDFEAE}" sibTransId="{EAF792AC-B21E-473D-B0CF-B08A7A3138F7}"/>
    <dgm:cxn modelId="{6E2D213B-4E7F-4860-B8F8-154DDD7DDB4E}" type="presOf" srcId="{C4E8A63A-CB1A-4A0A-BE23-269ACF0C3CB0}" destId="{6A917E06-0223-4596-872D-B0C288782796}" srcOrd="0" destOrd="0" presId="urn:microsoft.com/office/officeart/2008/layout/AlternatingHexagons#2"/>
    <dgm:cxn modelId="{6A49025D-DF0E-48AD-83D7-5071422B30D5}" type="presOf" srcId="{EB315E99-393C-4332-9C3A-D9793847CE68}" destId="{6515FF10-C536-4B5C-8490-53DEFF32E770}" srcOrd="0" destOrd="0" presId="urn:microsoft.com/office/officeart/2008/layout/AlternatingHexagons#2"/>
    <dgm:cxn modelId="{DCC91E46-07DC-48BD-9E13-48EBBB9A71DD}" type="presOf" srcId="{AD28848D-E115-4D68-B5D1-F4566C837A95}" destId="{4D17C26C-5C2A-45E8-907C-440A4669E6CC}" srcOrd="0" destOrd="0" presId="urn:microsoft.com/office/officeart/2008/layout/AlternatingHexagons#2"/>
    <dgm:cxn modelId="{6BCBDE6A-32B8-4F54-B096-B263FA5B8E7C}" type="presOf" srcId="{DDC871A0-9123-4364-B65B-769CA2C38B11}" destId="{9EF8F9A9-99B6-4C66-8A12-64C9ECA24BE8}" srcOrd="0" destOrd="0" presId="urn:microsoft.com/office/officeart/2008/layout/AlternatingHexagons#2"/>
    <dgm:cxn modelId="{FCF78E4C-7E2E-4FAF-8CEE-0381C2A05E76}" type="presOf" srcId="{61255838-B408-4A76-9F5F-7D9CA8F2EDF3}" destId="{4D17C26C-5C2A-45E8-907C-440A4669E6CC}" srcOrd="0" destOrd="1" presId="urn:microsoft.com/office/officeart/2008/layout/AlternatingHexagons#2"/>
    <dgm:cxn modelId="{7F982057-BD2C-404D-8814-209E9FFAA19D}" type="presOf" srcId="{76041EAA-1608-4D93-ACA1-DD1B7F6BC51A}" destId="{E1B1AC7B-15E8-44D6-89EE-29AAC7E3D975}" srcOrd="0" destOrd="0" presId="urn:microsoft.com/office/officeart/2008/layout/AlternatingHexagons#2"/>
    <dgm:cxn modelId="{74369C78-B506-4D2B-8D0F-A6EE12DAC5CF}" type="presOf" srcId="{1746BF39-1F88-4C15-AA03-4E08838D2E08}" destId="{61229F9A-5308-42DD-9FBD-B17C5450A1A9}" srcOrd="0" destOrd="0" presId="urn:microsoft.com/office/officeart/2008/layout/AlternatingHexagons#2"/>
    <dgm:cxn modelId="{6951B583-DC0B-42C6-8DBD-3411B8973FB9}" type="presOf" srcId="{DA9E8F7E-CD0D-48F6-B1A7-C98CA4FBFBF0}" destId="{55C13E39-0765-43BE-9E50-58243D07E30C}" srcOrd="0" destOrd="0" presId="urn:microsoft.com/office/officeart/2008/layout/AlternatingHexagons#2"/>
    <dgm:cxn modelId="{FFC86E99-669A-4D74-9B19-79B56570FD5E}" srcId="{A919BFC5-1251-474E-8AFC-43064B7AA9ED}" destId="{DDC871A0-9123-4364-B65B-769CA2C38B11}" srcOrd="2" destOrd="0" parTransId="{BE9D0B3E-26D4-4949-956B-C1125F659854}" sibTransId="{1746BF39-1F88-4C15-AA03-4E08838D2E08}"/>
    <dgm:cxn modelId="{15B28DA4-E5F3-4E17-8613-25FB855F2330}" srcId="{EB315E99-393C-4332-9C3A-D9793847CE68}" destId="{AD28848D-E115-4D68-B5D1-F4566C837A95}" srcOrd="0" destOrd="0" parTransId="{E3854F8D-A512-49FE-B450-8066A4C57DF9}" sibTransId="{817CF426-3E0F-4778-9D1F-E68D2BB0F228}"/>
    <dgm:cxn modelId="{99513CAC-A4B7-474A-8E2B-6175856F240F}" type="presOf" srcId="{83EC5D47-6A7C-46C2-B2F3-962C0A83898A}" destId="{5E5DEE20-DF06-4DF3-A0F2-394E6B53434B}" srcOrd="0" destOrd="0" presId="urn:microsoft.com/office/officeart/2008/layout/AlternatingHexagons#2"/>
    <dgm:cxn modelId="{F2ABA1BF-C0E3-4A1D-B1FD-F5705438B27C}" type="presOf" srcId="{A919BFC5-1251-474E-8AFC-43064B7AA9ED}" destId="{30E04B33-9AF1-423D-A9FB-D1881C786BB3}" srcOrd="0" destOrd="0" presId="urn:microsoft.com/office/officeart/2008/layout/AlternatingHexagons#2"/>
    <dgm:cxn modelId="{A8BA69C3-29A5-4E60-A26E-6EE207EBDE55}" srcId="{A919BFC5-1251-474E-8AFC-43064B7AA9ED}" destId="{83EC5D47-6A7C-46C2-B2F3-962C0A83898A}" srcOrd="3" destOrd="0" parTransId="{5F6B3D4E-DF8E-445F-921B-C18454260702}" sibTransId="{D3B8CFA0-087B-43A6-925D-587487FF5DE1}"/>
    <dgm:cxn modelId="{1949FAE7-0684-48AA-AC1A-091D70006A1D}" srcId="{DA9E8F7E-CD0D-48F6-B1A7-C98CA4FBFBF0}" destId="{C4E8A63A-CB1A-4A0A-BE23-269ACF0C3CB0}" srcOrd="0" destOrd="0" parTransId="{EDFC92F1-2D0D-4983-8604-6E7176FD31D7}" sibTransId="{8D1A716E-817F-46BF-8052-7C57C8F12E4B}"/>
    <dgm:cxn modelId="{2E1F64FB-F66A-4195-9A89-E14EF032DE1F}" srcId="{EB315E99-393C-4332-9C3A-D9793847CE68}" destId="{61255838-B408-4A76-9F5F-7D9CA8F2EDF3}" srcOrd="1" destOrd="0" parTransId="{99C253CD-7B26-4B70-86BE-5FE0737BE9C3}" sibTransId="{1FDC6DA2-53C7-430E-A931-8EC67B14E3D8}"/>
    <dgm:cxn modelId="{359718D5-9097-432D-8DF4-04C918AF4FDA}" type="presParOf" srcId="{30E04B33-9AF1-423D-A9FB-D1881C786BB3}" destId="{41929B10-690A-4B1A-A816-7370A982B1AF}" srcOrd="0" destOrd="0" presId="urn:microsoft.com/office/officeart/2008/layout/AlternatingHexagons#2"/>
    <dgm:cxn modelId="{D63A5938-E0DD-4809-9032-C66E2E89590D}" type="presParOf" srcId="{41929B10-690A-4B1A-A816-7370A982B1AF}" destId="{6515FF10-C536-4B5C-8490-53DEFF32E770}" srcOrd="0" destOrd="0" presId="urn:microsoft.com/office/officeart/2008/layout/AlternatingHexagons#2"/>
    <dgm:cxn modelId="{CCEF3E29-47F7-49F3-A1AE-97FD6D6E6B46}" type="presParOf" srcId="{41929B10-690A-4B1A-A816-7370A982B1AF}" destId="{4D17C26C-5C2A-45E8-907C-440A4669E6CC}" srcOrd="1" destOrd="0" presId="urn:microsoft.com/office/officeart/2008/layout/AlternatingHexagons#2"/>
    <dgm:cxn modelId="{774AA0C7-46AF-4C1F-BE36-2D16BCD4F25E}" type="presParOf" srcId="{41929B10-690A-4B1A-A816-7370A982B1AF}" destId="{012F0D3F-7842-4907-B70A-DCCDE684620C}" srcOrd="2" destOrd="0" presId="urn:microsoft.com/office/officeart/2008/layout/AlternatingHexagons#2"/>
    <dgm:cxn modelId="{853AE8CC-7A83-460A-AE7D-C3D6E6759860}" type="presParOf" srcId="{41929B10-690A-4B1A-A816-7370A982B1AF}" destId="{0BD59EC5-36D4-4175-829E-197D366833A0}" srcOrd="3" destOrd="0" presId="urn:microsoft.com/office/officeart/2008/layout/AlternatingHexagons#2"/>
    <dgm:cxn modelId="{3A244F5B-7C4C-439A-868A-28FF2649B571}" type="presParOf" srcId="{41929B10-690A-4B1A-A816-7370A982B1AF}" destId="{3D71D686-7481-45B6-B221-54F5354520DE}" srcOrd="4" destOrd="0" presId="urn:microsoft.com/office/officeart/2008/layout/AlternatingHexagons#2"/>
    <dgm:cxn modelId="{AFD013B8-4DC7-405E-995A-A45FBB4534CC}" type="presParOf" srcId="{30E04B33-9AF1-423D-A9FB-D1881C786BB3}" destId="{ABEF9110-B3CC-4900-8459-AA539D2F5376}" srcOrd="1" destOrd="0" presId="urn:microsoft.com/office/officeart/2008/layout/AlternatingHexagons#2"/>
    <dgm:cxn modelId="{12BCA6A3-994B-4ABE-AF86-BA75DC88E61F}" type="presParOf" srcId="{30E04B33-9AF1-423D-A9FB-D1881C786BB3}" destId="{9157EE88-1902-4A05-8094-CEA419E83C0A}" srcOrd="2" destOrd="0" presId="urn:microsoft.com/office/officeart/2008/layout/AlternatingHexagons#2"/>
    <dgm:cxn modelId="{3A0B5EC0-04FC-4BBF-A96C-8018D3B82F1B}" type="presParOf" srcId="{9157EE88-1902-4A05-8094-CEA419E83C0A}" destId="{55C13E39-0765-43BE-9E50-58243D07E30C}" srcOrd="0" destOrd="0" presId="urn:microsoft.com/office/officeart/2008/layout/AlternatingHexagons#2"/>
    <dgm:cxn modelId="{217ECEB7-AE7E-4BE1-8EE0-83925296DE0C}" type="presParOf" srcId="{9157EE88-1902-4A05-8094-CEA419E83C0A}" destId="{6A917E06-0223-4596-872D-B0C288782796}" srcOrd="1" destOrd="0" presId="urn:microsoft.com/office/officeart/2008/layout/AlternatingHexagons#2"/>
    <dgm:cxn modelId="{B483B3B9-277B-46A9-ABF4-26EA65792D6D}" type="presParOf" srcId="{9157EE88-1902-4A05-8094-CEA419E83C0A}" destId="{D961369E-7749-4C1C-8992-7336926E2258}" srcOrd="2" destOrd="0" presId="urn:microsoft.com/office/officeart/2008/layout/AlternatingHexagons#2"/>
    <dgm:cxn modelId="{ADEB8065-4223-4461-B954-C527E7CAED47}" type="presParOf" srcId="{9157EE88-1902-4A05-8094-CEA419E83C0A}" destId="{0421EBDE-1384-47BC-BCE0-47FB83C2354B}" srcOrd="3" destOrd="0" presId="urn:microsoft.com/office/officeart/2008/layout/AlternatingHexagons#2"/>
    <dgm:cxn modelId="{CA1906F0-F1BC-4324-AD95-74328B7F7443}" type="presParOf" srcId="{9157EE88-1902-4A05-8094-CEA419E83C0A}" destId="{E1B1AC7B-15E8-44D6-89EE-29AAC7E3D975}" srcOrd="4" destOrd="0" presId="urn:microsoft.com/office/officeart/2008/layout/AlternatingHexagons#2"/>
    <dgm:cxn modelId="{0085E483-3D9D-48E3-BEFC-C5BAF35CD356}" type="presParOf" srcId="{30E04B33-9AF1-423D-A9FB-D1881C786BB3}" destId="{3416E7ED-1E45-461B-90A4-8AF111BA9CBD}" srcOrd="3" destOrd="0" presId="urn:microsoft.com/office/officeart/2008/layout/AlternatingHexagons#2"/>
    <dgm:cxn modelId="{376A6268-29C6-49A1-8C80-55AE7D014509}" type="presParOf" srcId="{30E04B33-9AF1-423D-A9FB-D1881C786BB3}" destId="{9C241D27-192F-4178-9052-BAE56F07C566}" srcOrd="4" destOrd="0" presId="urn:microsoft.com/office/officeart/2008/layout/AlternatingHexagons#2"/>
    <dgm:cxn modelId="{8C14B0D3-C63E-4C2C-A975-81BF10E0AA72}" type="presParOf" srcId="{9C241D27-192F-4178-9052-BAE56F07C566}" destId="{9EF8F9A9-99B6-4C66-8A12-64C9ECA24BE8}" srcOrd="0" destOrd="0" presId="urn:microsoft.com/office/officeart/2008/layout/AlternatingHexagons#2"/>
    <dgm:cxn modelId="{D3B1FB3E-F58A-4688-AA08-3F9042A19309}" type="presParOf" srcId="{9C241D27-192F-4178-9052-BAE56F07C566}" destId="{252E489D-895A-48CE-B757-25111210638C}" srcOrd="1" destOrd="0" presId="urn:microsoft.com/office/officeart/2008/layout/AlternatingHexagons#2"/>
    <dgm:cxn modelId="{23B36381-358F-4030-9676-2DE95945BA3A}" type="presParOf" srcId="{9C241D27-192F-4178-9052-BAE56F07C566}" destId="{252F341D-FFC8-4EDD-937A-46B788C02409}" srcOrd="2" destOrd="0" presId="urn:microsoft.com/office/officeart/2008/layout/AlternatingHexagons#2"/>
    <dgm:cxn modelId="{50B49A3A-2434-4840-B894-A2218848F34D}" type="presParOf" srcId="{9C241D27-192F-4178-9052-BAE56F07C566}" destId="{AD896C6A-B5C6-4D88-80D2-294208808EFC}" srcOrd="3" destOrd="0" presId="urn:microsoft.com/office/officeart/2008/layout/AlternatingHexagons#2"/>
    <dgm:cxn modelId="{3E817A81-184C-4566-AC3E-6FFA49B3B2D1}" type="presParOf" srcId="{9C241D27-192F-4178-9052-BAE56F07C566}" destId="{61229F9A-5308-42DD-9FBD-B17C5450A1A9}" srcOrd="4" destOrd="0" presId="urn:microsoft.com/office/officeart/2008/layout/AlternatingHexagons#2"/>
    <dgm:cxn modelId="{D34E1356-BB58-4096-96DB-E195BB743840}" type="presParOf" srcId="{30E04B33-9AF1-423D-A9FB-D1881C786BB3}" destId="{433194C2-214E-4F42-AFBE-55DDC3A7F403}" srcOrd="5" destOrd="0" presId="urn:microsoft.com/office/officeart/2008/layout/AlternatingHexagons#2"/>
    <dgm:cxn modelId="{D183AB04-1FCF-4611-A14F-18B8EF1BF246}" type="presParOf" srcId="{30E04B33-9AF1-423D-A9FB-D1881C786BB3}" destId="{7FC4907C-A930-4C3A-B10F-C29506D35843}" srcOrd="6" destOrd="0" presId="urn:microsoft.com/office/officeart/2008/layout/AlternatingHexagons#2"/>
    <dgm:cxn modelId="{DE2284B9-E529-4D9A-B82A-8D85CDA22BFF}" type="presParOf" srcId="{7FC4907C-A930-4C3A-B10F-C29506D35843}" destId="{5E5DEE20-DF06-4DF3-A0F2-394E6B53434B}" srcOrd="0" destOrd="0" presId="urn:microsoft.com/office/officeart/2008/layout/AlternatingHexagons#2"/>
    <dgm:cxn modelId="{1464072F-A0AC-45FE-A939-803B7450D9FD}" type="presParOf" srcId="{7FC4907C-A930-4C3A-B10F-C29506D35843}" destId="{C6B5CB2D-C185-4A03-A3E6-77760D5C9151}" srcOrd="1" destOrd="0" presId="urn:microsoft.com/office/officeart/2008/layout/AlternatingHexagons#2"/>
    <dgm:cxn modelId="{FCEF1587-DE86-4C60-B21C-4A39F5351C36}" type="presParOf" srcId="{7FC4907C-A930-4C3A-B10F-C29506D35843}" destId="{04E03F38-79CF-4878-9B0A-2B43B3963A1E}" srcOrd="2" destOrd="0" presId="urn:microsoft.com/office/officeart/2008/layout/AlternatingHexagons#2"/>
    <dgm:cxn modelId="{C91472E0-F422-4349-A50F-9B55462B6226}" type="presParOf" srcId="{7FC4907C-A930-4C3A-B10F-C29506D35843}" destId="{5AC56BDF-E198-419A-99C7-D438C27FBBB8}" srcOrd="3" destOrd="0" presId="urn:microsoft.com/office/officeart/2008/layout/AlternatingHexagons#2"/>
    <dgm:cxn modelId="{97245FE9-11A6-4635-B5F2-DFEA02A3F2A4}" type="presParOf" srcId="{7FC4907C-A930-4C3A-B10F-C29506D35843}" destId="{7FEDE847-035F-4B40-BA43-C6C1B7F55A4A}" srcOrd="4" destOrd="0" presId="urn:microsoft.com/office/officeart/2008/layout/AlternatingHexagons#2"/>
  </dgm:cxnLst>
  <dgm:bg/>
  <dgm:whole>
    <a:ln>
      <a:solidFill>
        <a:schemeClr val="bg2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08EE1-7534-4355-A0BC-35E7ADFB93B1}">
      <dsp:nvSpPr>
        <dsp:cNvPr id="0" name=""/>
        <dsp:cNvSpPr/>
      </dsp:nvSpPr>
      <dsp:spPr bwMode="auto">
        <a:xfrm>
          <a:off x="2614671" y="1304998"/>
          <a:ext cx="1476248" cy="144433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hemeClr val="lt1"/>
        </a:lnRef>
        <a:fillRef idx="2">
          <a:schemeClr val="accen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3600" b="0" i="0" u="none" strike="noStrike" kern="1200" cap="none" spc="0">
              <a:ln/>
              <a:latin typeface="Audiowide"/>
            </a:rPr>
            <a:t>APP</a:t>
          </a:r>
          <a:endParaRPr lang="en-US" sz="3600" kern="1200"/>
        </a:p>
      </dsp:txBody>
      <dsp:txXfrm>
        <a:off x="2830862" y="1516515"/>
        <a:ext cx="1043865" cy="1021296"/>
      </dsp:txXfrm>
    </dsp:sp>
    <dsp:sp modelId="{669CDA8D-BA44-45FB-9484-94C65E95E100}">
      <dsp:nvSpPr>
        <dsp:cNvPr id="0" name=""/>
        <dsp:cNvSpPr/>
      </dsp:nvSpPr>
      <dsp:spPr bwMode="auto">
        <a:xfrm>
          <a:off x="2789694" y="0"/>
          <a:ext cx="1126202" cy="112620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hemeClr val="lt1"/>
        </a:lnRef>
        <a:fillRef idx="2">
          <a:schemeClr val="accen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100" b="0" i="0" u="none" strike="noStrike" kern="1200" cap="none" spc="0">
              <a:ln/>
              <a:latin typeface="Audiowide"/>
              <a:ea typeface="+mn-ea"/>
              <a:cs typeface="+mn-cs"/>
            </a:rPr>
            <a:t>Voice command</a:t>
          </a:r>
          <a:endParaRPr kern="1200"/>
        </a:p>
      </dsp:txBody>
      <dsp:txXfrm>
        <a:off x="2954622" y="164928"/>
        <a:ext cx="796345" cy="796345"/>
      </dsp:txXfrm>
    </dsp:sp>
    <dsp:sp modelId="{4EE1ADBA-40D2-449A-9200-357054D3E9DC}">
      <dsp:nvSpPr>
        <dsp:cNvPr id="0" name=""/>
        <dsp:cNvSpPr/>
      </dsp:nvSpPr>
      <dsp:spPr bwMode="auto">
        <a:xfrm>
          <a:off x="4207683" y="1464062"/>
          <a:ext cx="1126202" cy="112620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hemeClr val="lt1"/>
        </a:lnRef>
        <a:fillRef idx="2">
          <a:schemeClr val="accen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100" b="0" i="0" u="none" strike="noStrike" kern="1200" cap="none" spc="0">
              <a:ln/>
              <a:latin typeface="Audiowide"/>
              <a:ea typeface="+mn-ea"/>
              <a:cs typeface="+mn-cs"/>
            </a:rPr>
            <a:t>camera feed</a:t>
          </a:r>
          <a:endParaRPr kern="1200"/>
        </a:p>
      </dsp:txBody>
      <dsp:txXfrm>
        <a:off x="4372611" y="1628991"/>
        <a:ext cx="796345" cy="796345"/>
      </dsp:txXfrm>
    </dsp:sp>
    <dsp:sp modelId="{268E9E6C-CE49-49DD-9A49-F70571B40B01}">
      <dsp:nvSpPr>
        <dsp:cNvPr id="0" name=""/>
        <dsp:cNvSpPr/>
      </dsp:nvSpPr>
      <dsp:spPr bwMode="auto">
        <a:xfrm>
          <a:off x="2789694" y="2928125"/>
          <a:ext cx="1126202" cy="112620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hemeClr val="lt1"/>
        </a:lnRef>
        <a:fillRef idx="2">
          <a:schemeClr val="accen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100" b="0" i="0" u="none" strike="noStrike" kern="1200" cap="none" spc="0">
              <a:ln/>
              <a:latin typeface="Audiowide"/>
              <a:ea typeface="+mn-ea"/>
              <a:cs typeface="+mn-cs"/>
            </a:rPr>
            <a:t>Control buttons</a:t>
          </a:r>
          <a:endParaRPr kern="1200"/>
        </a:p>
      </dsp:txBody>
      <dsp:txXfrm>
        <a:off x="2954622" y="3093054"/>
        <a:ext cx="796345" cy="796345"/>
      </dsp:txXfrm>
    </dsp:sp>
    <dsp:sp modelId="{460030C4-F604-417F-B3B7-C0898D7DAE46}">
      <dsp:nvSpPr>
        <dsp:cNvPr id="0" name=""/>
        <dsp:cNvSpPr/>
      </dsp:nvSpPr>
      <dsp:spPr bwMode="auto">
        <a:xfrm>
          <a:off x="1240580" y="1444894"/>
          <a:ext cx="1296303" cy="116453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hemeClr val="lt1"/>
        </a:lnRef>
        <a:fillRef idx="2">
          <a:schemeClr val="accen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100" b="0" i="0" u="none" strike="noStrike" kern="1200" cap="none" spc="0">
              <a:ln/>
              <a:latin typeface="Audiowide"/>
              <a:ea typeface="+mn-ea"/>
              <a:cs typeface="+mn-cs"/>
            </a:rPr>
            <a:t>Navigation </a:t>
          </a:r>
          <a:endParaRPr kern="1200"/>
        </a:p>
      </dsp:txBody>
      <dsp:txXfrm>
        <a:off x="1430419" y="1615437"/>
        <a:ext cx="916625" cy="82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2F9EE-5899-4F44-92CD-E1043EC97696}">
      <dsp:nvSpPr>
        <dsp:cNvPr id="0" name=""/>
        <dsp:cNvSpPr/>
      </dsp:nvSpPr>
      <dsp:spPr bwMode="auto">
        <a:xfrm rot="5400000">
          <a:off x="-181256" y="183490"/>
          <a:ext cx="1208374" cy="845861"/>
        </a:xfrm>
        <a:prstGeom prst="chevron">
          <a:avLst>
            <a:gd name="adj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rgbClr val="000000"/>
        </a:lnRef>
        <a:fillRef idx="2">
          <a:srgbClr val="000000"/>
        </a:fillRef>
        <a:effectRef idx="1">
          <a:srgbClr val="00000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800" kern="1200"/>
            <a:t>Capture video/recorded</a:t>
          </a:r>
          <a:endParaRPr sz="800" kern="1200"/>
        </a:p>
      </dsp:txBody>
      <dsp:txXfrm rot="-5400000">
        <a:off x="1" y="425164"/>
        <a:ext cx="845861" cy="362513"/>
      </dsp:txXfrm>
    </dsp:sp>
    <dsp:sp modelId="{396BF2F2-D950-4C05-922D-023CBCB721E4}">
      <dsp:nvSpPr>
        <dsp:cNvPr id="0" name=""/>
        <dsp:cNvSpPr/>
      </dsp:nvSpPr>
      <dsp:spPr bwMode="auto">
        <a:xfrm rot="5400000">
          <a:off x="1412442" y="-564346"/>
          <a:ext cx="785443" cy="1918604"/>
        </a:xfrm>
        <a:prstGeom prst="round2SameRect">
          <a:avLst>
            <a:gd name="adj1" fmla="val 16667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US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CameraThread’</a:t>
          </a:r>
          <a:endParaRPr kern="120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US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frame_captured</a:t>
          </a:r>
          <a:endParaRPr kern="120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US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car_position_changed</a:t>
          </a:r>
          <a:endParaRPr kern="1200"/>
        </a:p>
      </dsp:txBody>
      <dsp:txXfrm rot="-5400000">
        <a:off x="845862" y="40576"/>
        <a:ext cx="1880262" cy="708759"/>
      </dsp:txXfrm>
    </dsp:sp>
    <dsp:sp modelId="{B5CB8379-EA0C-4173-A498-1E3EBD0A1BE4}">
      <dsp:nvSpPr>
        <dsp:cNvPr id="0" name=""/>
        <dsp:cNvSpPr/>
      </dsp:nvSpPr>
      <dsp:spPr bwMode="auto">
        <a:xfrm rot="5400000">
          <a:off x="-181256" y="1271027"/>
          <a:ext cx="1208374" cy="845861"/>
        </a:xfrm>
        <a:prstGeom prst="chevron">
          <a:avLst>
            <a:gd name="adj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rgbClr val="000000"/>
        </a:lnRef>
        <a:fillRef idx="2">
          <a:srgbClr val="000000"/>
        </a:fillRef>
        <a:effectRef idx="1">
          <a:srgbClr val="00000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800" b="0" i="0" kern="1200"/>
            <a:t>camera feed/camera label</a:t>
          </a:r>
          <a:endParaRPr lang="en-US" sz="800" kern="1200"/>
        </a:p>
      </dsp:txBody>
      <dsp:txXfrm rot="-5400000">
        <a:off x="1" y="1512702"/>
        <a:ext cx="845861" cy="362513"/>
      </dsp:txXfrm>
    </dsp:sp>
    <dsp:sp modelId="{8B0E79B0-A7C7-4694-B2F9-E34F555AA56F}">
      <dsp:nvSpPr>
        <dsp:cNvPr id="0" name=""/>
        <dsp:cNvSpPr/>
      </dsp:nvSpPr>
      <dsp:spPr bwMode="auto">
        <a:xfrm rot="5400000">
          <a:off x="1412442" y="547633"/>
          <a:ext cx="785443" cy="1918604"/>
        </a:xfrm>
        <a:prstGeom prst="round2SameRect">
          <a:avLst>
            <a:gd name="adj1" fmla="val 16667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US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setup_camera_section</a:t>
          </a:r>
          <a:endParaRPr kern="1200"/>
        </a:p>
      </dsp:txBody>
      <dsp:txXfrm rot="-5400000">
        <a:off x="845862" y="1152555"/>
        <a:ext cx="1880262" cy="708759"/>
      </dsp:txXfrm>
    </dsp:sp>
    <dsp:sp modelId="{AD8B9716-184A-4437-BF90-1459DE1F6B15}">
      <dsp:nvSpPr>
        <dsp:cNvPr id="0" name=""/>
        <dsp:cNvSpPr/>
      </dsp:nvSpPr>
      <dsp:spPr bwMode="auto">
        <a:xfrm rot="5400000">
          <a:off x="-181256" y="2358563"/>
          <a:ext cx="1208374" cy="845861"/>
        </a:xfrm>
        <a:prstGeom prst="chevron">
          <a:avLst>
            <a:gd name="adj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rgbClr val="000000"/>
        </a:lnRef>
        <a:fillRef idx="2">
          <a:srgbClr val="000000"/>
        </a:fillRef>
        <a:effectRef idx="1">
          <a:srgbClr val="00000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800" b="1" i="0" kern="1200"/>
            <a:t>LaneDetector</a:t>
          </a:r>
          <a:endParaRPr lang="en-US" sz="800" kern="1200"/>
        </a:p>
      </dsp:txBody>
      <dsp:txXfrm rot="-5400000">
        <a:off x="1" y="2600238"/>
        <a:ext cx="845861" cy="362513"/>
      </dsp:txXfrm>
    </dsp:sp>
    <dsp:sp modelId="{5EB6C7EA-C0DB-4F78-96EB-4027A786BE5E}">
      <dsp:nvSpPr>
        <dsp:cNvPr id="0" name=""/>
        <dsp:cNvSpPr/>
      </dsp:nvSpPr>
      <dsp:spPr bwMode="auto">
        <a:xfrm rot="5400000">
          <a:off x="1412442" y="1610727"/>
          <a:ext cx="785443" cy="1918604"/>
        </a:xfrm>
        <a:prstGeom prst="round2SameRect">
          <a:avLst>
            <a:gd name="adj1" fmla="val 16667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US" sz="1000" kern="1200"/>
            <a:t>check_object_position</a:t>
          </a:r>
          <a:endParaRPr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US" sz="1000" kern="1200"/>
            <a:t>draw_parking_guidelines</a:t>
          </a:r>
          <a:endParaRPr kern="1200"/>
        </a:p>
      </dsp:txBody>
      <dsp:txXfrm rot="-5400000">
        <a:off x="845862" y="2215649"/>
        <a:ext cx="1880262" cy="7087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9EB92-9E73-478F-8E1D-7A1B4AE038B3}">
      <dsp:nvSpPr>
        <dsp:cNvPr id="0" name=""/>
        <dsp:cNvSpPr/>
      </dsp:nvSpPr>
      <dsp:spPr bwMode="auto">
        <a:xfrm>
          <a:off x="2731963" y="852298"/>
          <a:ext cx="5978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787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US" sz="500" kern="1200"/>
        </a:p>
      </dsp:txBody>
      <dsp:txXfrm>
        <a:off x="3015187" y="894876"/>
        <a:ext cx="31423" cy="6284"/>
      </dsp:txXfrm>
    </dsp:sp>
    <dsp:sp modelId="{83BBDD42-2EF1-49CE-A0B5-2585C2587466}">
      <dsp:nvSpPr>
        <dsp:cNvPr id="0" name=""/>
        <dsp:cNvSpPr/>
      </dsp:nvSpPr>
      <dsp:spPr bwMode="auto">
        <a:xfrm>
          <a:off x="1279" y="78273"/>
          <a:ext cx="2732483" cy="16394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85344" tIns="85344" rIns="85344" bIns="85344" numCol="1" spcCol="1270" rtlCol="0" fromWordArt="0" anchor="ctr" anchorCtr="0" forceAA="0" compatLnSpc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1049"/>
            </a:spcAft>
            <a:buNone/>
            <a:defRPr/>
          </a:pPr>
          <a:r>
            <a:rPr sz="1200" b="1" i="0" u="none" kern="1200">
              <a:solidFill>
                <a:srgbClr val="000000"/>
              </a:solidFill>
              <a:latin typeface="Times New Roman"/>
              <a:ea typeface="Times New Roman"/>
              <a:cs typeface="Times New Roman"/>
            </a:rPr>
            <a:t>Using Plymouth</a:t>
          </a:r>
          <a:endParaRPr sz="1200" kern="1200"/>
        </a:p>
      </dsp:txBody>
      <dsp:txXfrm>
        <a:off x="1279" y="78273"/>
        <a:ext cx="2732483" cy="1639490"/>
      </dsp:txXfrm>
    </dsp:sp>
    <dsp:sp modelId="{BFD1BC23-93A0-48A3-8E74-FC4A9502DD40}">
      <dsp:nvSpPr>
        <dsp:cNvPr id="0" name=""/>
        <dsp:cNvSpPr/>
      </dsp:nvSpPr>
      <dsp:spPr bwMode="auto">
        <a:xfrm>
          <a:off x="1367521" y="1715963"/>
          <a:ext cx="3360955" cy="597871"/>
        </a:xfrm>
        <a:custGeom>
          <a:avLst/>
          <a:gdLst/>
          <a:ahLst/>
          <a:cxnLst/>
          <a:rect l="0" t="0" r="0" b="0"/>
          <a:pathLst>
            <a:path>
              <a:moveTo>
                <a:pt x="3360955" y="0"/>
              </a:moveTo>
              <a:lnTo>
                <a:pt x="3360955" y="316035"/>
              </a:lnTo>
              <a:lnTo>
                <a:pt x="0" y="316035"/>
              </a:lnTo>
              <a:lnTo>
                <a:pt x="0" y="59787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US" sz="500" kern="1200"/>
        </a:p>
      </dsp:txBody>
      <dsp:txXfrm>
        <a:off x="2962519" y="2011757"/>
        <a:ext cx="170960" cy="6284"/>
      </dsp:txXfrm>
    </dsp:sp>
    <dsp:sp modelId="{E3D9F852-07B3-4131-AF33-426400F4F241}">
      <dsp:nvSpPr>
        <dsp:cNvPr id="0" name=""/>
        <dsp:cNvSpPr/>
      </dsp:nvSpPr>
      <dsp:spPr bwMode="auto">
        <a:xfrm>
          <a:off x="3362235" y="78273"/>
          <a:ext cx="2732483" cy="16394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85344" tIns="85344" rIns="85344" bIns="85344" numCol="1" spcCol="1270" rtlCol="0" fromWordArt="0" anchor="ctr" anchorCtr="0" forceAA="0" compatLnSpc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587"/>
            </a:spcAft>
            <a:buNone/>
            <a:defRPr/>
          </a:pPr>
          <a:r>
            <a:rPr sz="1200" b="0" i="0" u="none" kern="1200">
              <a:solidFill>
                <a:srgbClr val="000000"/>
              </a:solidFill>
              <a:latin typeface="Courier New"/>
              <a:ea typeface="Courier New"/>
              <a:cs typeface="Courier New"/>
            </a:rPr>
            <a:t>/usr/share/plymouth/themes/</a:t>
          </a:r>
          <a:endParaRPr sz="1200" kern="1200"/>
        </a:p>
      </dsp:txBody>
      <dsp:txXfrm>
        <a:off x="3362235" y="78273"/>
        <a:ext cx="2732483" cy="1639490"/>
      </dsp:txXfrm>
    </dsp:sp>
    <dsp:sp modelId="{05482B4D-B78F-44D1-9C04-D3693455F259}">
      <dsp:nvSpPr>
        <dsp:cNvPr id="0" name=""/>
        <dsp:cNvSpPr/>
      </dsp:nvSpPr>
      <dsp:spPr bwMode="auto">
        <a:xfrm>
          <a:off x="2731963" y="3120260"/>
          <a:ext cx="5978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787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US" sz="500" kern="1200"/>
        </a:p>
      </dsp:txBody>
      <dsp:txXfrm>
        <a:off x="3015187" y="3162837"/>
        <a:ext cx="31423" cy="6284"/>
      </dsp:txXfrm>
    </dsp:sp>
    <dsp:sp modelId="{D8561446-A30A-465D-BC6E-ACF18144A9D6}">
      <dsp:nvSpPr>
        <dsp:cNvPr id="0" name=""/>
        <dsp:cNvSpPr/>
      </dsp:nvSpPr>
      <dsp:spPr bwMode="auto">
        <a:xfrm>
          <a:off x="1279" y="2346235"/>
          <a:ext cx="2732483" cy="16394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85344" tIns="85344" rIns="85344" bIns="85344" numCol="1" spcCol="1270" rtlCol="0" fromWordArt="0" anchor="ctr" anchorCtr="0" forceAA="0" compatLnSpc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335"/>
            </a:spcAft>
            <a:buNone/>
            <a:defRPr/>
          </a:pPr>
          <a:r>
            <a:rPr sz="1200" b="0" i="0" u="none" kern="1200">
              <a:solidFill>
                <a:srgbClr val="000000"/>
              </a:solidFill>
              <a:latin typeface="Courier New"/>
              <a:ea typeface="Courier New"/>
              <a:cs typeface="Courier New"/>
            </a:rPr>
            <a:t>sudo plymouth-set-default-theme Ours</a:t>
          </a:r>
          <a:endParaRPr sz="1200" kern="1200"/>
        </a:p>
      </dsp:txBody>
      <dsp:txXfrm>
        <a:off x="1279" y="2346235"/>
        <a:ext cx="2732483" cy="1639490"/>
      </dsp:txXfrm>
    </dsp:sp>
    <dsp:sp modelId="{B14CC817-DDB2-4167-B646-AE1326332DD0}">
      <dsp:nvSpPr>
        <dsp:cNvPr id="0" name=""/>
        <dsp:cNvSpPr/>
      </dsp:nvSpPr>
      <dsp:spPr bwMode="auto">
        <a:xfrm>
          <a:off x="3362235" y="2346235"/>
          <a:ext cx="2732483" cy="16394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85344" tIns="85344" rIns="85344" bIns="85344" numCol="1" spcCol="1270" rtlCol="0" fromWordArt="0" anchor="ctr" anchorCtr="0" forceAA="0" compatLnSpc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sz="1200" b="0" i="0" u="none" kern="1200">
              <a:solidFill>
                <a:srgbClr val="000000"/>
              </a:solidFill>
              <a:latin typeface="Courier New"/>
              <a:ea typeface="Courier New"/>
              <a:cs typeface="Courier New"/>
            </a:rPr>
            <a:t>sudo update-initramfs -u</a:t>
          </a:r>
          <a:endParaRPr lang="en-US" sz="1200" kern="1200"/>
        </a:p>
      </dsp:txBody>
      <dsp:txXfrm>
        <a:off x="3362235" y="2346235"/>
        <a:ext cx="2732483" cy="16394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5FF10-C536-4B5C-8490-53DEFF32E770}">
      <dsp:nvSpPr>
        <dsp:cNvPr id="0" name=""/>
        <dsp:cNvSpPr/>
      </dsp:nvSpPr>
      <dsp:spPr bwMode="auto">
        <a:xfrm rot="5400000">
          <a:off x="2730113" y="97626"/>
          <a:ext cx="1145950" cy="996977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rgbClr val="B9DFF1"/>
          </a:solidFill>
          <a:prstDash val="solid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3600" kern="1200"/>
            <a:t>Handle CV Model</a:t>
          </a:r>
          <a:endParaRPr sz="3600" kern="1200"/>
        </a:p>
      </dsp:txBody>
      <dsp:txXfrm rot="16199999">
        <a:off x="2959962" y="201717"/>
        <a:ext cx="686252" cy="788796"/>
      </dsp:txXfrm>
    </dsp:sp>
    <dsp:sp modelId="{4D17C26C-5C2A-45E8-907C-440A4669E6CC}">
      <dsp:nvSpPr>
        <dsp:cNvPr id="0" name=""/>
        <dsp:cNvSpPr/>
      </dsp:nvSpPr>
      <dsp:spPr bwMode="auto">
        <a:xfrm>
          <a:off x="3831830" y="229190"/>
          <a:ext cx="1278881" cy="687570"/>
        </a:xfrm>
        <a:prstGeom prst="rect">
          <a:avLst/>
        </a:prstGeom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3600" kern="1200">
              <a:solidFill>
                <a:schemeClr val="accent5">
                  <a:lumMod val="40000"/>
                  <a:lumOff val="60000"/>
                </a:schemeClr>
              </a:solidFill>
            </a:rPr>
            <a:t>Accurate detection for car </a:t>
          </a:r>
          <a:endParaRPr sz="3600" kern="1200"/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3600" kern="1200">
              <a:solidFill>
                <a:schemeClr val="accent5">
                  <a:lumMod val="40000"/>
                  <a:lumOff val="60000"/>
                </a:schemeClr>
              </a:solidFill>
            </a:rPr>
            <a:t>Lightweight model</a:t>
          </a:r>
          <a:endParaRPr sz="3600" kern="1200"/>
        </a:p>
      </dsp:txBody>
      <dsp:txXfrm>
        <a:off x="3831830" y="229190"/>
        <a:ext cx="1278881" cy="687570"/>
      </dsp:txXfrm>
    </dsp:sp>
    <dsp:sp modelId="{3D71D686-7481-45B6-B221-54F5354520DE}">
      <dsp:nvSpPr>
        <dsp:cNvPr id="0" name=""/>
        <dsp:cNvSpPr/>
      </dsp:nvSpPr>
      <dsp:spPr bwMode="auto">
        <a:xfrm rot="5400000">
          <a:off x="1653377" y="97626"/>
          <a:ext cx="1145950" cy="996977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rgbClr val="B9DFF1"/>
          </a:solidFill>
          <a:prstDash val="solid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US" sz="3600" kern="1200"/>
        </a:p>
      </dsp:txBody>
      <dsp:txXfrm rot="16199999">
        <a:off x="1883226" y="201717"/>
        <a:ext cx="686252" cy="788796"/>
      </dsp:txXfrm>
    </dsp:sp>
    <dsp:sp modelId="{55C13E39-0765-43BE-9E50-58243D07E30C}">
      <dsp:nvSpPr>
        <dsp:cNvPr id="0" name=""/>
        <dsp:cNvSpPr/>
      </dsp:nvSpPr>
      <dsp:spPr bwMode="auto">
        <a:xfrm rot="5400000">
          <a:off x="2189682" y="1070309"/>
          <a:ext cx="1145950" cy="996977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rgbClr val="B9DFF1"/>
          </a:solidFill>
          <a:prstDash val="solid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3600" kern="1200"/>
            <a:t>Integrate ADAS features</a:t>
          </a:r>
          <a:endParaRPr sz="3600" kern="1200"/>
        </a:p>
      </dsp:txBody>
      <dsp:txXfrm rot="16199999">
        <a:off x="2419531" y="1174400"/>
        <a:ext cx="686252" cy="788796"/>
      </dsp:txXfrm>
    </dsp:sp>
    <dsp:sp modelId="{6A917E06-0223-4596-872D-B0C288782796}">
      <dsp:nvSpPr>
        <dsp:cNvPr id="0" name=""/>
        <dsp:cNvSpPr/>
      </dsp:nvSpPr>
      <dsp:spPr bwMode="auto">
        <a:xfrm>
          <a:off x="985288" y="1201873"/>
          <a:ext cx="1237626" cy="687570"/>
        </a:xfrm>
        <a:prstGeom prst="rect">
          <a:avLst/>
        </a:prstGeom>
        <a:noFill/>
        <a:ln>
          <a:solidFill>
            <a:srgbClr val="B9DFF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3600" kern="1200">
              <a:solidFill>
                <a:schemeClr val="accent5">
                  <a:lumMod val="40000"/>
                  <a:lumOff val="60000"/>
                </a:schemeClr>
              </a:solidFill>
            </a:rPr>
            <a:t>H.W &amp; S.W</a:t>
          </a:r>
          <a:endParaRPr sz="3600" kern="1200"/>
        </a:p>
      </dsp:txBody>
      <dsp:txXfrm>
        <a:off x="985288" y="1201873"/>
        <a:ext cx="1237626" cy="687570"/>
      </dsp:txXfrm>
    </dsp:sp>
    <dsp:sp modelId="{E1B1AC7B-15E8-44D6-89EE-29AAC7E3D975}">
      <dsp:nvSpPr>
        <dsp:cNvPr id="0" name=""/>
        <dsp:cNvSpPr/>
      </dsp:nvSpPr>
      <dsp:spPr bwMode="auto">
        <a:xfrm rot="5400000">
          <a:off x="3266418" y="1070309"/>
          <a:ext cx="1145950" cy="996977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rgbClr val="B9DFF1"/>
          </a:solidFill>
          <a:prstDash val="solid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US" sz="3600" kern="1200"/>
        </a:p>
      </dsp:txBody>
      <dsp:txXfrm rot="16199999">
        <a:off x="3496267" y="1174400"/>
        <a:ext cx="686252" cy="788796"/>
      </dsp:txXfrm>
    </dsp:sp>
    <dsp:sp modelId="{9EF8F9A9-99B6-4C66-8A12-64C9ECA24BE8}">
      <dsp:nvSpPr>
        <dsp:cNvPr id="0" name=""/>
        <dsp:cNvSpPr/>
      </dsp:nvSpPr>
      <dsp:spPr bwMode="auto">
        <a:xfrm rot="5400000">
          <a:off x="2730113" y="2019852"/>
          <a:ext cx="1145950" cy="996977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rgbClr val="B9DFF1"/>
          </a:solidFill>
          <a:prstDash val="solid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3600" kern="1200"/>
            <a:t>Integrate Bluetooth</a:t>
          </a:r>
          <a:endParaRPr sz="3600" kern="1200"/>
        </a:p>
      </dsp:txBody>
      <dsp:txXfrm rot="16199999">
        <a:off x="2959962" y="2123943"/>
        <a:ext cx="686252" cy="788796"/>
      </dsp:txXfrm>
    </dsp:sp>
    <dsp:sp modelId="{252E489D-895A-48CE-B757-25111210638C}">
      <dsp:nvSpPr>
        <dsp:cNvPr id="0" name=""/>
        <dsp:cNvSpPr/>
      </dsp:nvSpPr>
      <dsp:spPr bwMode="auto">
        <a:xfrm>
          <a:off x="3831830" y="2174556"/>
          <a:ext cx="1278881" cy="687570"/>
        </a:xfrm>
        <a:prstGeom prst="rect">
          <a:avLst/>
        </a:prstGeom>
        <a:noFill/>
        <a:ln>
          <a:noFill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</dsp:sp>
    <dsp:sp modelId="{61229F9A-5308-42DD-9FBD-B17C5450A1A9}">
      <dsp:nvSpPr>
        <dsp:cNvPr id="0" name=""/>
        <dsp:cNvSpPr/>
      </dsp:nvSpPr>
      <dsp:spPr bwMode="auto">
        <a:xfrm rot="5400000">
          <a:off x="1653377" y="2019852"/>
          <a:ext cx="1145950" cy="996977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rgbClr val="B9DFF1"/>
          </a:solidFill>
          <a:prstDash val="solid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US" sz="3600" kern="1200"/>
        </a:p>
      </dsp:txBody>
      <dsp:txXfrm rot="16199999">
        <a:off x="1883226" y="2123943"/>
        <a:ext cx="686252" cy="788796"/>
      </dsp:txXfrm>
    </dsp:sp>
    <dsp:sp modelId="{5E5DEE20-DF06-4DF3-A0F2-394E6B53434B}">
      <dsp:nvSpPr>
        <dsp:cNvPr id="0" name=""/>
        <dsp:cNvSpPr/>
      </dsp:nvSpPr>
      <dsp:spPr bwMode="auto">
        <a:xfrm rot="5400000">
          <a:off x="2189682" y="2992535"/>
          <a:ext cx="1145950" cy="996977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rgbClr val="B9DFF1"/>
          </a:solidFill>
          <a:prstDash val="solid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3600" kern="1200"/>
            <a:t>Add Function On-Keyboard</a:t>
          </a:r>
          <a:endParaRPr sz="3600" kern="1200"/>
        </a:p>
      </dsp:txBody>
      <dsp:txXfrm rot="16199999">
        <a:off x="2419531" y="3096626"/>
        <a:ext cx="686252" cy="788796"/>
      </dsp:txXfrm>
    </dsp:sp>
    <dsp:sp modelId="{C6B5CB2D-C185-4A03-A3E6-77760D5C9151}">
      <dsp:nvSpPr>
        <dsp:cNvPr id="0" name=""/>
        <dsp:cNvSpPr/>
      </dsp:nvSpPr>
      <dsp:spPr bwMode="auto">
        <a:xfrm>
          <a:off x="985288" y="3147239"/>
          <a:ext cx="1237626" cy="687570"/>
        </a:xfrm>
        <a:prstGeom prst="rect">
          <a:avLst/>
        </a:prstGeom>
        <a:noFill/>
        <a:ln>
          <a:noFill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</dsp:sp>
    <dsp:sp modelId="{7FEDE847-035F-4B40-BA43-C6C1B7F55A4A}">
      <dsp:nvSpPr>
        <dsp:cNvPr id="0" name=""/>
        <dsp:cNvSpPr/>
      </dsp:nvSpPr>
      <dsp:spPr bwMode="auto">
        <a:xfrm rot="5400000">
          <a:off x="3266418" y="2992535"/>
          <a:ext cx="1145950" cy="996977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rgbClr val="B9DFF1"/>
          </a:solidFill>
          <a:prstDash val="solid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endParaRPr lang="en-US" sz="3600" kern="1200"/>
        </a:p>
      </dsp:txBody>
      <dsp:txXfrm rot="16199999">
        <a:off x="3496267" y="3096626"/>
        <a:ext cx="686252" cy="788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#2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varLst>
      <dgm:chMax val="1"/>
      <dgm:dir/>
      <dgm:resizeHandles val="exact"/>
    </dgm:varLst>
    <dgm:layoutNode name="radial"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  <dgm:varLst>
              <dgm:bulletEnabled val="1"/>
            </dgm:var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#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varLst>
      <dgm:dir/>
      <dgm:animLvl val="lvl"/>
      <dgm:resizeHandles val="exact"/>
    </dgm:varLst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ruleLst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layoutNode name="parentText" styleLbl="alignNode1"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  <dgm:varLst>
            <dgm:chMax val="1"/>
            <dgm:bulletEnabled val="1"/>
          </dgm:varLst>
        </dgm:layoutNode>
        <dgm:layoutNode name="descendantText" styleLbl="alignAcc1">
          <dgm:presOf axis="des" ptType="node"/>
          <dgm:ruleLst>
            <dgm:rule type="primFontSz" val="5" fact="NaN" max="NaN"/>
          </dgm:ruleLst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#2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forEach name="nodesForEach" axis="ch" ptType="node">
      <dgm:layoutNode name="node"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  <dgm:varLst>
          <dgm:bulletEnabled val="1"/>
        </dgm:varLst>
      </dgm:layoutNode>
      <dgm:forEach name="sibTransForEach" axis="followSib" ptType="sibTrans" cnt="1">
        <dgm:layoutNode name="sibTrans"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#2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varLst>
      <dgm:chMax val="0"/>
      <dgm:chPref val="0"/>
      <dgm:dir/>
      <dgm:animLvl val="lvl"/>
    </dgm:va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  <dgm:varLst>
            <dgm:chMax val="1"/>
            <dgm:chPref val="1"/>
            <dgm:bulletEnabled val="1"/>
          </dgm:varLst>
        </dgm:layoutNode>
        <dgm:layoutNode name="Childtext1" styleLbl="revTx"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rgbClr val="000000"/>
      </a:lnRef>
      <a:fillRef idx="2">
        <a:srgbClr val="000000"/>
      </a:fillRef>
      <a:effectRef idx="0">
        <a:srgbClr val="00000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#4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rgbClr val="000000"/>
      </a:lnRef>
      <a:fillRef idx="2">
        <a:srgbClr val="000000"/>
      </a:fillRef>
      <a:effectRef idx="0">
        <a:srgbClr val="00000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2">
        <a:srgbClr val="000000"/>
      </a:fillRef>
      <a:effectRef idx="1">
        <a:srgbClr val="00000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rgbClr val="000000"/>
      </a:lnRef>
      <a:fillRef idx="2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rgbClr val="000000"/>
      </a:lnRef>
      <a:fillRef idx="2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#2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224592-963F-7EBC-B061-481771004FA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BB1434-3190-BA03-4A73-A3FCD4F4997D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35635D-622B-69C4-DE68-9559B4F68607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E6EF0E-5901-F6B2-AAA5-63C9CF2D2A39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A33E43-F274-20CC-94B7-3A45189A5BD8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1A4FB4-3280-3593-45DC-553579CF6A70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D9C5B6-83DC-0CEB-FA99-AE686000B414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D9C5B6-83DC-0CEB-FA99-AE686000B414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F391CE-3952-AB9F-0A82-AB62E67AF978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681AFE-4091-0B5A-7670-B07674AC8B08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006378-1E0E-000A-F532-8DB36E26C5D8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1A445A-001F-7489-4276-AC68A89B39CF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CF5F91-820F-D0DD-9B6A-ACC4471BAEE7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194BF4-02BA-178F-9F34-3C6AAA95DF92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864651-A826-001C-698D-D6707D7D0C2A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2B5066-07C7-6036-928D-1E8CA6947722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400E8F6-E365-24DB-5074-1F155839850F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A3CA3D-4A51-790B-A647-901D07AE0A57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5" name="Google Shape;565;g11ea1d9433b_0_1721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a1d9433b_0_1721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5" name="Google Shape;565;g11ea1d9433b_0_1721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a1d9433b_0_1721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" name="Google Shape;348;gddd26cc8a4_0_442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dd26cc8a4_0_44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9" name="Google Shape;1109;gcc9050bdf8_0_241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cc9050bdf8_0_241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55ED8C-57A2-BD64-DBDD-B803F5CB13C8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C618B2-84F8-3C59-59CE-F1E289C0241A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2" name="Google Shape;762;gddd26cc8a4_0_266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dd26cc8a4_0_26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8F269E-F7A1-AD9F-23AB-8D4B4A91E653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2" name="Google Shape;862;gcc9050bdf8_0_492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cc9050bdf8_0_49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0" name="Google Shape;1140;g124aaebb4d0_0_179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24aaebb4d0_0_179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1" name="Google Shape;1011;g124aaebb4d0_0_89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24aaebb4d0_0_89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" name="Google Shape;11;p2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" name="Google Shape;12;p2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 bwMode="auto"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 bwMode="auto"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pic>
        <p:nvPicPr>
          <p:cNvPr id="15" name="Google Shape;15;p2"/>
          <p:cNvPicPr/>
          <p:nvPr/>
        </p:nvPicPr>
        <p:blipFill>
          <a:blip r:embed="rId3">
            <a:alphaModFix amt="75000"/>
          </a:blip>
          <a:stretch/>
        </p:blipFill>
        <p:spPr bwMode="auto"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/>
          <p:nvPr/>
        </p:nvPicPr>
        <p:blipFill>
          <a:blip r:embed="rId3">
            <a:alphaModFix amt="75000"/>
          </a:blip>
          <a:stretch/>
        </p:blipFill>
        <p:spPr bwMode="auto"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 1" userDrawn="1">
  <p:cSld name="CUSTOM_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2" name="Google Shape;242;p23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3" name="Google Shape;243;p23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 bwMode="auto">
          <a:xfrm>
            <a:off x="721575" y="54077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45" name="Google Shape;245;p23"/>
          <p:cNvPicPr/>
          <p:nvPr/>
        </p:nvPicPr>
        <p:blipFill>
          <a:blip r:embed="rId3">
            <a:alphaModFix amt="75000"/>
          </a:blip>
          <a:srcRect l="26204"/>
          <a:stretch/>
        </p:blipFill>
        <p:spPr bwMode="auto"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/>
          <p:nvPr/>
        </p:nvPicPr>
        <p:blipFill>
          <a:blip r:embed="rId3">
            <a:alphaModFix amt="75000"/>
          </a:blip>
          <a:srcRect l="26335" t="537"/>
          <a:stretch/>
        </p:blipFill>
        <p:spPr bwMode="auto">
          <a:xfrm rot="5400005">
            <a:off x="6372986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ackground" userDrawn="1">
  <p:cSld name="CUSTOM_1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60" name="Google Shape;260;p25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61" name="Google Shape;261;p25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62" name="Google Shape;262;p25"/>
          <p:cNvPicPr/>
          <p:nvPr/>
        </p:nvPicPr>
        <p:blipFill>
          <a:blip r:embed="rId3">
            <a:alphaModFix amt="75000"/>
          </a:blip>
          <a:srcRect l="23664" t="13299"/>
          <a:stretch/>
        </p:blipFill>
        <p:spPr bwMode="auto"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/>
          <p:nvPr/>
        </p:nvPicPr>
        <p:blipFill>
          <a:blip r:embed="rId3">
            <a:alphaModFix amt="75000"/>
          </a:blip>
          <a:srcRect l="21334" t="3883"/>
          <a:stretch/>
        </p:blipFill>
        <p:spPr bwMode="auto"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ackground 1" userDrawn="1">
  <p:cSld name="CUSTOM_18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67" name="Google Shape;267;p26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68" name="Google Shape;268;p26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69" name="Google Shape;269;p26"/>
          <p:cNvPicPr/>
          <p:nvPr/>
        </p:nvPicPr>
        <p:blipFill>
          <a:blip r:embed="rId3">
            <a:alphaModFix amt="75000"/>
          </a:blip>
          <a:srcRect l="20356"/>
          <a:stretch/>
        </p:blipFill>
        <p:spPr bwMode="auto">
          <a:xfrm rot="5400000">
            <a:off x="4631024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/>
          <p:nvPr/>
        </p:nvPicPr>
        <p:blipFill>
          <a:blip r:embed="rId3">
            <a:alphaModFix amt="75000"/>
          </a:blip>
          <a:srcRect l="16645" t="537"/>
          <a:stretch/>
        </p:blipFill>
        <p:spPr bwMode="auto"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hree columns" userDrawn="1">
  <p:cSld name="Title and three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 bwMode="auto"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 bwMode="auto"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 bwMode="auto">
          <a:xfrm>
            <a:off x="3189587" y="3304275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3"/>
          </p:nvPr>
        </p:nvSpPr>
        <p:spPr bwMode="auto">
          <a:xfrm>
            <a:off x="3189587" y="4114925"/>
            <a:ext cx="2778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4"/>
          </p:nvPr>
        </p:nvSpPr>
        <p:spPr bwMode="auto">
          <a:xfrm>
            <a:off x="5652399" y="2182150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5"/>
          </p:nvPr>
        </p:nvSpPr>
        <p:spPr bwMode="auto">
          <a:xfrm>
            <a:off x="5652399" y="2991875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" name="Google Shape;167;p18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8" name="Google Shape;168;p18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69" name="Google Shape;169;p18"/>
          <p:cNvPicPr/>
          <p:nvPr/>
        </p:nvPicPr>
        <p:blipFill>
          <a:blip r:embed="rId3">
            <a:alphaModFix amt="75000"/>
          </a:blip>
          <a:srcRect l="16597" t="23395"/>
          <a:stretch/>
        </p:blipFill>
        <p:spPr bwMode="auto"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/>
          <p:nvPr/>
        </p:nvPicPr>
        <p:blipFill>
          <a:blip r:embed="rId3">
            <a:alphaModFix amt="75000"/>
          </a:blip>
          <a:srcRect l="23059" t="16268"/>
          <a:stretch/>
        </p:blipFill>
        <p:spPr bwMode="auto"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>
            <a:spLocks noGrp="1"/>
          </p:cNvSpPr>
          <p:nvPr>
            <p:ph type="title" idx="6"/>
          </p:nvPr>
        </p:nvSpPr>
        <p:spPr bwMode="auto"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" name="Google Shape;20;p3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" name="Google Shape;21;p3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 bwMode="auto"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 bwMode="auto"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 bwMode="auto"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t>xx%</a:t>
            </a:r>
          </a:p>
        </p:txBody>
      </p:sp>
      <p:pic>
        <p:nvPicPr>
          <p:cNvPr id="25" name="Google Shape;25;p3"/>
          <p:cNvPicPr/>
          <p:nvPr/>
        </p:nvPicPr>
        <p:blipFill>
          <a:blip r:embed="rId3">
            <a:alphaModFix amt="75000"/>
          </a:blip>
          <a:stretch/>
        </p:blipFill>
        <p:spPr bwMode="auto">
          <a:xfrm>
            <a:off x="-1015799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/>
          <p:nvPr/>
        </p:nvPicPr>
        <p:blipFill>
          <a:blip r:embed="rId3">
            <a:alphaModFix amt="75000"/>
          </a:blip>
          <a:stretch/>
        </p:blipFill>
        <p:spPr bwMode="auto"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/>
          <p:nvPr/>
        </p:nvPicPr>
        <p:blipFill>
          <a:blip r:embed="rId2">
            <a:alphaModFix amt="75000"/>
          </a:blip>
          <a:srcRect l="17266" t="16652"/>
          <a:stretch/>
        </p:blipFill>
        <p:spPr bwMode="auto"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/>
          <p:nvPr/>
        </p:nvPicPr>
        <p:blipFill>
          <a:blip r:embed="rId2">
            <a:alphaModFix amt="75000"/>
          </a:blip>
          <a:srcRect l="16618" t="14668"/>
          <a:stretch/>
        </p:blipFill>
        <p:spPr bwMode="auto"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/>
          <p:nvPr/>
        </p:nvPicPr>
        <p:blipFill>
          <a:blip r:embed="rId3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1" name="Google Shape;41;p5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2" name="Google Shape;42;p5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 bwMode="auto"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 bwMode="auto">
          <a:xfrm>
            <a:off x="1605775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 bwMode="auto">
          <a:xfrm>
            <a:off x="4688049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 bwMode="auto">
          <a:xfrm>
            <a:off x="1605779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 bwMode="auto">
          <a:xfrm>
            <a:off x="4688055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1" name="Google Shape;51;p6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2" name="Google Shape;52;p6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 bwMode="auto"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54" name="Google Shape;54;p6"/>
          <p:cNvPicPr/>
          <p:nvPr/>
        </p:nvPicPr>
        <p:blipFill>
          <a:blip r:embed="rId3">
            <a:alphaModFix amt="75000"/>
          </a:blip>
          <a:srcRect l="24087" t="19903"/>
          <a:stretch/>
        </p:blipFill>
        <p:spPr bwMode="auto"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/>
          <p:nvPr/>
        </p:nvPicPr>
        <p:blipFill>
          <a:blip r:embed="rId3">
            <a:alphaModFix amt="75000"/>
          </a:blip>
          <a:srcRect l="22039" t="14089"/>
          <a:stretch/>
        </p:blipFill>
        <p:spPr bwMode="auto"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7" name="Google Shape;67;p8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8" name="Google Shape;68;p8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 bwMode="auto"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endParaRPr/>
          </a:p>
        </p:txBody>
      </p:sp>
      <p:pic>
        <p:nvPicPr>
          <p:cNvPr id="70" name="Google Shape;70;p8"/>
          <p:cNvPicPr/>
          <p:nvPr/>
        </p:nvPicPr>
        <p:blipFill>
          <a:blip r:embed="rId3">
            <a:alphaModFix amt="75000"/>
          </a:blip>
          <a:stretch/>
        </p:blipFill>
        <p:spPr bwMode="auto"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/>
          <p:nvPr/>
        </p:nvPicPr>
        <p:blipFill>
          <a:blip r:embed="rId3">
            <a:alphaModFix amt="75000"/>
          </a:blip>
          <a:stretch/>
        </p:blipFill>
        <p:spPr bwMode="auto"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9" name="Google Shape;89;p11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0" name="Google Shape;90;p11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 bwMode="auto">
          <a:xfrm rot="186">
            <a:off x="977224" y="1686338"/>
            <a:ext cx="5538000" cy="12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 bwMode="auto">
          <a:xfrm>
            <a:off x="977224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93" name="Google Shape;93;p11"/>
          <p:cNvPicPr/>
          <p:nvPr/>
        </p:nvPicPr>
        <p:blipFill>
          <a:blip r:embed="rId3">
            <a:alphaModFix amt="75000"/>
          </a:blip>
          <a:stretch/>
        </p:blipFill>
        <p:spPr bwMode="auto"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/>
          <p:nvPr/>
        </p:nvPicPr>
        <p:blipFill>
          <a:blip r:embed="rId3">
            <a:alphaModFix amt="75000"/>
          </a:blip>
          <a:srcRect l="-60" t="537"/>
          <a:stretch/>
        </p:blipFill>
        <p:spPr bwMode="auto"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bg>
      <p:bgPr>
        <a:noFill/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able of contents" userDrawn="1">
  <p:cSld name="CUSTOM_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9" name="Google Shape;99;p13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0" name="Google Shape;100;p13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 bwMode="auto"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 bwMode="auto"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 bwMode="auto"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 bwMode="auto"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 bwMode="auto"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 bwMode="auto"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 bwMode="auto"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 bwMode="auto"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 bwMode="auto"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 bwMode="auto">
          <a:xfrm>
            <a:off x="4121401" y="3190024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 bwMode="auto">
          <a:xfrm>
            <a:off x="1415374" y="3190024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 bwMode="auto"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 bwMode="auto"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6"/>
          </p:nvPr>
        </p:nvSpPr>
        <p:spPr bwMode="auto"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7"/>
          </p:nvPr>
        </p:nvSpPr>
        <p:spPr bwMode="auto"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8"/>
          </p:nvPr>
        </p:nvSpPr>
        <p:spPr bwMode="auto"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 hasCustomPrompt="1"/>
          </p:nvPr>
        </p:nvSpPr>
        <p:spPr bwMode="auto">
          <a:xfrm>
            <a:off x="6827426" y="3190024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0" hasCustomPrompt="1"/>
          </p:nvPr>
        </p:nvSpPr>
        <p:spPr bwMode="auto"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pic>
        <p:nvPicPr>
          <p:cNvPr id="119" name="Google Shape;119;p13"/>
          <p:cNvPicPr/>
          <p:nvPr/>
        </p:nvPicPr>
        <p:blipFill>
          <a:blip r:embed="rId3">
            <a:alphaModFix amt="75000"/>
          </a:blip>
          <a:stretch/>
        </p:blipFill>
        <p:spPr bwMode="auto"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/>
          <p:nvPr/>
        </p:nvPicPr>
        <p:blipFill>
          <a:blip r:embed="rId3">
            <a:alphaModFix amt="75000"/>
          </a:blip>
          <a:stretch/>
        </p:blipFill>
        <p:spPr bwMode="auto"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 bwMode="auto"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Numbers and text" userDrawn="1">
  <p:cSld name="CUSTOM_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/>
          <p:nvPr/>
        </p:nvPicPr>
        <p:blipFill>
          <a:blip r:embed="rId2">
            <a:alphaModFix/>
          </a:blip>
          <a:srcRect t="1620" b="17753"/>
          <a:stretch/>
        </p:blipFill>
        <p:spPr bwMode="auto"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 bwMode="auto"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5" name="Google Shape;225;p22"/>
          <p:cNvSpPr/>
          <p:nvPr/>
        </p:nvSpPr>
        <p:spPr bwMode="auto"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6" name="Google Shape;226;p22"/>
          <p:cNvSpPr/>
          <p:nvPr/>
        </p:nvSpPr>
        <p:spPr bwMode="auto"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 bwMode="auto">
          <a:xfrm>
            <a:off x="867750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1"/>
          </p:nvPr>
        </p:nvSpPr>
        <p:spPr bwMode="auto">
          <a:xfrm>
            <a:off x="867750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title" idx="2"/>
          </p:nvPr>
        </p:nvSpPr>
        <p:spPr bwMode="auto">
          <a:xfrm>
            <a:off x="3651596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3"/>
          </p:nvPr>
        </p:nvSpPr>
        <p:spPr bwMode="auto">
          <a:xfrm>
            <a:off x="3651596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title" idx="4"/>
          </p:nvPr>
        </p:nvSpPr>
        <p:spPr bwMode="auto">
          <a:xfrm>
            <a:off x="6434843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5"/>
          </p:nvPr>
        </p:nvSpPr>
        <p:spPr bwMode="auto">
          <a:xfrm>
            <a:off x="6434843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 idx="6" hasCustomPrompt="1"/>
          </p:nvPr>
        </p:nvSpPr>
        <p:spPr bwMode="auto">
          <a:xfrm>
            <a:off x="131685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234" name="Google Shape;234;p22"/>
          <p:cNvSpPr txBox="1">
            <a:spLocks noGrp="1"/>
          </p:cNvSpPr>
          <p:nvPr>
            <p:ph type="title" idx="7" hasCustomPrompt="1"/>
          </p:nvPr>
        </p:nvSpPr>
        <p:spPr bwMode="auto">
          <a:xfrm>
            <a:off x="410040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235" name="Google Shape;235;p22"/>
          <p:cNvSpPr txBox="1">
            <a:spLocks noGrp="1"/>
          </p:cNvSpPr>
          <p:nvPr>
            <p:ph type="title" idx="8" hasCustomPrompt="1"/>
          </p:nvPr>
        </p:nvSpPr>
        <p:spPr bwMode="auto">
          <a:xfrm>
            <a:off x="6883943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236" name="Google Shape;236;p22"/>
          <p:cNvSpPr txBox="1">
            <a:spLocks noGrp="1"/>
          </p:cNvSpPr>
          <p:nvPr>
            <p:ph type="title" idx="9"/>
          </p:nvPr>
        </p:nvSpPr>
        <p:spPr bwMode="auto"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37" name="Google Shape;237;p22"/>
          <p:cNvPicPr/>
          <p:nvPr/>
        </p:nvPicPr>
        <p:blipFill>
          <a:blip r:embed="rId3">
            <a:alphaModFix amt="75000"/>
          </a:blip>
          <a:srcRect l="23312" t="17389"/>
          <a:stretch/>
        </p:blipFill>
        <p:spPr bwMode="auto">
          <a:xfrm rot="5400000">
            <a:off x="5724725" y="522874"/>
            <a:ext cx="4342200" cy="289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/>
          <p:nvPr/>
        </p:nvPicPr>
        <p:blipFill>
          <a:blip r:embed="rId3">
            <a:alphaModFix amt="75000"/>
          </a:blip>
          <a:srcRect l="21488" t="20407"/>
          <a:stretch/>
        </p:blipFill>
        <p:spPr bwMode="auto"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2.webm"/><Relationship Id="rId7" Type="http://schemas.openxmlformats.org/officeDocument/2006/relationships/image" Target="../media/image36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webm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/>
        </p:blipFill>
        <p:spPr bwMode="auto">
          <a:xfrm>
            <a:off x="2507673" y="769151"/>
            <a:ext cx="3810000" cy="2952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/>
          <p:nvPr/>
        </p:nvSpPr>
        <p:spPr bwMode="auto">
          <a:xfrm>
            <a:off x="3700830" y="3929719"/>
            <a:ext cx="1475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>
                <a:solidFill>
                  <a:srgbClr val="BBD8FB"/>
                </a:solidFill>
                <a:latin typeface="Lucida Console"/>
              </a:rPr>
              <a:t>Smart-Dash</a:t>
            </a:r>
            <a:endParaRPr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alphaModFix amt="70000"/>
          </a:blip>
          <a:srcRect l="42500" t="43771" r="41932" b="44916"/>
          <a:stretch/>
        </p:blipFill>
        <p:spPr bwMode="auto">
          <a:xfrm>
            <a:off x="3700830" y="3517105"/>
            <a:ext cx="1423511" cy="581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85000"/>
          </a:blip>
          <a:stretch/>
        </p:blipFill>
        <p:spPr bwMode="auto">
          <a:xfrm>
            <a:off x="-96756" y="542260"/>
            <a:ext cx="3778497" cy="40589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456541" y="272288"/>
            <a:ext cx="2805709" cy="18654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6362617" y="255179"/>
            <a:ext cx="3030765" cy="18654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14218" y="2407728"/>
            <a:ext cx="2826331" cy="18654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514218" y="412064"/>
            <a:ext cx="2748033" cy="1623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420293" y="393164"/>
            <a:ext cx="2748031" cy="1623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569141" y="2514845"/>
            <a:ext cx="2771407" cy="16237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6420293" y="2393968"/>
            <a:ext cx="2973089" cy="18792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500036" y="2514846"/>
            <a:ext cx="2748033" cy="1623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 bwMode="auto"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 bwMode="auto">
          <a:xfrm>
            <a:off x="4491886" y="1682463"/>
            <a:ext cx="3719273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defRPr/>
            </a:pPr>
            <a:r>
              <a:rPr lang="en-US"/>
              <a:t>Methodology </a:t>
            </a:r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 bwMode="auto">
          <a:xfrm>
            <a:off x="1931112" y="1872250"/>
            <a:ext cx="2012238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03</a:t>
            </a:r>
            <a:endParaRPr/>
          </a:p>
        </p:txBody>
      </p:sp>
      <p:grpSp>
        <p:nvGrpSpPr>
          <p:cNvPr id="400" name="Google Shape;400;p33"/>
          <p:cNvGrpSpPr/>
          <p:nvPr/>
        </p:nvGrpSpPr>
        <p:grpSpPr bwMode="auto"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 bwMode="auto"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3" name="Google Shape;407;p33"/>
          <p:cNvGrpSpPr/>
          <p:nvPr/>
        </p:nvGrpSpPr>
        <p:grpSpPr bwMode="auto"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4" name="Google Shape;408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" name="Google Shape;409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" name="Google Shape;410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7" name="Google Shape;411;p33"/>
          <p:cNvGrpSpPr/>
          <p:nvPr/>
        </p:nvGrpSpPr>
        <p:grpSpPr bwMode="auto"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8" name="Google Shape;412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" name="Google Shape;413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" name="Google Shape;414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1" name="Google Shape;415;p33"/>
          <p:cNvGrpSpPr/>
          <p:nvPr/>
        </p:nvGrpSpPr>
        <p:grpSpPr bwMode="auto"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52" name="Google Shape;416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" name="Google Shape;417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" name="Google Shape;418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5" name="Google Shape;419;p33"/>
          <p:cNvGrpSpPr/>
          <p:nvPr/>
        </p:nvGrpSpPr>
        <p:grpSpPr bwMode="auto"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56" name="Google Shape;420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" name="Google Shape;421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" name="Google Shape;422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9" name="Google Shape;423;p33"/>
          <p:cNvGrpSpPr/>
          <p:nvPr/>
        </p:nvGrpSpPr>
        <p:grpSpPr bwMode="auto">
          <a:xfrm>
            <a:off x="6634530" y="4239131"/>
            <a:ext cx="464268" cy="431989"/>
            <a:chOff x="827350" y="3629733"/>
            <a:chExt cx="1431600" cy="1332067"/>
          </a:xfrm>
        </p:grpSpPr>
        <p:sp>
          <p:nvSpPr>
            <p:cNvPr id="60" name="Google Shape;424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" name="Google Shape;425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" name="Google Shape;426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/>
      <p:bldP spid="3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" name="Google Shape;1058;p42"/>
          <p:cNvSpPr/>
          <p:nvPr/>
        </p:nvSpPr>
        <p:spPr bwMode="auto">
          <a:xfrm>
            <a:off x="5261739" y="3119171"/>
            <a:ext cx="548700" cy="54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5" name="Google Shape;1062;p42"/>
          <p:cNvSpPr txBox="1"/>
          <p:nvPr/>
        </p:nvSpPr>
        <p:spPr bwMode="auto">
          <a:xfrm flipH="1">
            <a:off x="4633525" y="3796258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vl="0" algn="ctr">
              <a:defRPr/>
            </a:pPr>
            <a:r>
              <a:rPr lang="en-US" sz="1600" b="1">
                <a:solidFill>
                  <a:srgbClr val="92D050"/>
                </a:solidFill>
                <a:latin typeface="Söhne"/>
              </a:rPr>
              <a:t>Deployment</a:t>
            </a:r>
            <a:endParaRPr lang="en-US" sz="1200">
              <a:solidFill>
                <a:srgbClr val="92D050"/>
              </a:solidFill>
              <a:latin typeface="Hanken Grotesk"/>
              <a:ea typeface="Hanken Grotesk"/>
              <a:cs typeface="Hanken Grotesk"/>
            </a:endParaRPr>
          </a:p>
        </p:txBody>
      </p:sp>
      <p:grpSp>
        <p:nvGrpSpPr>
          <p:cNvPr id="206" name="Google Shape;1071;p42"/>
          <p:cNvGrpSpPr/>
          <p:nvPr/>
        </p:nvGrpSpPr>
        <p:grpSpPr bwMode="auto">
          <a:xfrm>
            <a:off x="5375550" y="3206048"/>
            <a:ext cx="347475" cy="345150"/>
            <a:chOff x="4744113" y="3243975"/>
            <a:chExt cx="347475" cy="3451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7" name="Google Shape;1072;p42"/>
            <p:cNvSpPr/>
            <p:nvPr/>
          </p:nvSpPr>
          <p:spPr bwMode="auto">
            <a:xfrm>
              <a:off x="4744113" y="3339725"/>
              <a:ext cx="182950" cy="249400"/>
            </a:xfrm>
            <a:custGeom>
              <a:avLst/>
              <a:gdLst/>
              <a:ahLst/>
              <a:cxnLst/>
              <a:rect l="l" t="t" r="r" b="b"/>
              <a:pathLst>
                <a:path w="7318" h="9976" extrusionOk="0">
                  <a:moveTo>
                    <a:pt x="3697" y="810"/>
                  </a:moveTo>
                  <a:cubicBezTo>
                    <a:pt x="3704" y="810"/>
                    <a:pt x="3711" y="810"/>
                    <a:pt x="3718" y="810"/>
                  </a:cubicBezTo>
                  <a:cubicBezTo>
                    <a:pt x="5272" y="833"/>
                    <a:pt x="6523" y="2095"/>
                    <a:pt x="6523" y="3638"/>
                  </a:cubicBezTo>
                  <a:cubicBezTo>
                    <a:pt x="6523" y="4398"/>
                    <a:pt x="6217" y="5111"/>
                    <a:pt x="5682" y="5649"/>
                  </a:cubicBezTo>
                  <a:cubicBezTo>
                    <a:pt x="5154" y="6174"/>
                    <a:pt x="4815" y="6842"/>
                    <a:pt x="4722" y="7554"/>
                  </a:cubicBezTo>
                  <a:lnTo>
                    <a:pt x="4091" y="7554"/>
                  </a:lnTo>
                  <a:lnTo>
                    <a:pt x="4091" y="4889"/>
                  </a:lnTo>
                  <a:lnTo>
                    <a:pt x="5050" y="3930"/>
                  </a:lnTo>
                  <a:cubicBezTo>
                    <a:pt x="5191" y="3789"/>
                    <a:pt x="5213" y="3557"/>
                    <a:pt x="5084" y="3394"/>
                  </a:cubicBezTo>
                  <a:cubicBezTo>
                    <a:pt x="5003" y="3288"/>
                    <a:pt x="4886" y="3235"/>
                    <a:pt x="4768" y="3235"/>
                  </a:cubicBezTo>
                  <a:cubicBezTo>
                    <a:pt x="4664" y="3235"/>
                    <a:pt x="4560" y="3276"/>
                    <a:pt x="4478" y="3357"/>
                  </a:cubicBezTo>
                  <a:lnTo>
                    <a:pt x="3693" y="4154"/>
                  </a:lnTo>
                  <a:lnTo>
                    <a:pt x="2899" y="3357"/>
                  </a:lnTo>
                  <a:cubicBezTo>
                    <a:pt x="2817" y="3276"/>
                    <a:pt x="2713" y="3235"/>
                    <a:pt x="2608" y="3235"/>
                  </a:cubicBezTo>
                  <a:cubicBezTo>
                    <a:pt x="2490" y="3235"/>
                    <a:pt x="2372" y="3288"/>
                    <a:pt x="2290" y="3394"/>
                  </a:cubicBezTo>
                  <a:cubicBezTo>
                    <a:pt x="2164" y="3557"/>
                    <a:pt x="2186" y="3789"/>
                    <a:pt x="2338" y="3930"/>
                  </a:cubicBezTo>
                  <a:lnTo>
                    <a:pt x="3286" y="4889"/>
                  </a:lnTo>
                  <a:lnTo>
                    <a:pt x="3286" y="7554"/>
                  </a:lnTo>
                  <a:lnTo>
                    <a:pt x="2655" y="7554"/>
                  </a:lnTo>
                  <a:cubicBezTo>
                    <a:pt x="2559" y="6842"/>
                    <a:pt x="2234" y="6174"/>
                    <a:pt x="1695" y="5649"/>
                  </a:cubicBezTo>
                  <a:cubicBezTo>
                    <a:pt x="1145" y="5099"/>
                    <a:pt x="854" y="4376"/>
                    <a:pt x="854" y="3615"/>
                  </a:cubicBezTo>
                  <a:cubicBezTo>
                    <a:pt x="876" y="2057"/>
                    <a:pt x="2152" y="810"/>
                    <a:pt x="3697" y="810"/>
                  </a:cubicBezTo>
                  <a:close/>
                  <a:moveTo>
                    <a:pt x="4689" y="8362"/>
                  </a:moveTo>
                  <a:lnTo>
                    <a:pt x="4689" y="8769"/>
                  </a:lnTo>
                  <a:cubicBezTo>
                    <a:pt x="4689" y="8993"/>
                    <a:pt x="4501" y="9167"/>
                    <a:pt x="4279" y="9167"/>
                  </a:cubicBezTo>
                  <a:lnTo>
                    <a:pt x="3075" y="9167"/>
                  </a:lnTo>
                  <a:cubicBezTo>
                    <a:pt x="2840" y="9167"/>
                    <a:pt x="2666" y="8993"/>
                    <a:pt x="2666" y="8769"/>
                  </a:cubicBezTo>
                  <a:lnTo>
                    <a:pt x="2666" y="8362"/>
                  </a:lnTo>
                  <a:close/>
                  <a:moveTo>
                    <a:pt x="3679" y="1"/>
                  </a:moveTo>
                  <a:cubicBezTo>
                    <a:pt x="3645" y="1"/>
                    <a:pt x="3611" y="1"/>
                    <a:pt x="3578" y="2"/>
                  </a:cubicBezTo>
                  <a:cubicBezTo>
                    <a:pt x="1659" y="50"/>
                    <a:pt x="105" y="1604"/>
                    <a:pt x="35" y="3509"/>
                  </a:cubicBezTo>
                  <a:cubicBezTo>
                    <a:pt x="1" y="4538"/>
                    <a:pt x="385" y="5498"/>
                    <a:pt x="1112" y="6222"/>
                  </a:cubicBezTo>
                  <a:cubicBezTo>
                    <a:pt x="1589" y="6701"/>
                    <a:pt x="1858" y="7321"/>
                    <a:pt x="1858" y="7952"/>
                  </a:cubicBezTo>
                  <a:lnTo>
                    <a:pt x="1858" y="8769"/>
                  </a:lnTo>
                  <a:cubicBezTo>
                    <a:pt x="1858" y="9436"/>
                    <a:pt x="2397" y="9975"/>
                    <a:pt x="3075" y="9975"/>
                  </a:cubicBezTo>
                  <a:lnTo>
                    <a:pt x="4279" y="9975"/>
                  </a:lnTo>
                  <a:cubicBezTo>
                    <a:pt x="4955" y="9975"/>
                    <a:pt x="5494" y="9436"/>
                    <a:pt x="5494" y="8769"/>
                  </a:cubicBezTo>
                  <a:lnTo>
                    <a:pt x="5494" y="7952"/>
                  </a:lnTo>
                  <a:cubicBezTo>
                    <a:pt x="5494" y="7321"/>
                    <a:pt x="5763" y="6701"/>
                    <a:pt x="6243" y="6222"/>
                  </a:cubicBezTo>
                  <a:cubicBezTo>
                    <a:pt x="6933" y="5531"/>
                    <a:pt x="7317" y="4620"/>
                    <a:pt x="7317" y="3638"/>
                  </a:cubicBezTo>
                  <a:cubicBezTo>
                    <a:pt x="7317" y="1638"/>
                    <a:pt x="5689" y="1"/>
                    <a:pt x="3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" name="Google Shape;1073;p42"/>
            <p:cNvSpPr/>
            <p:nvPr/>
          </p:nvSpPr>
          <p:spPr bwMode="auto">
            <a:xfrm>
              <a:off x="4935238" y="3434175"/>
              <a:ext cx="156350" cy="154949"/>
            </a:xfrm>
            <a:custGeom>
              <a:avLst/>
              <a:gdLst/>
              <a:ahLst/>
              <a:cxnLst/>
              <a:rect l="l" t="t" r="r" b="b"/>
              <a:pathLst>
                <a:path w="6254" h="6198" extrusionOk="0">
                  <a:moveTo>
                    <a:pt x="3412" y="808"/>
                  </a:moveTo>
                  <a:lnTo>
                    <a:pt x="3426" y="1089"/>
                  </a:lnTo>
                  <a:cubicBezTo>
                    <a:pt x="3437" y="1251"/>
                    <a:pt x="3541" y="1392"/>
                    <a:pt x="3706" y="1450"/>
                  </a:cubicBezTo>
                  <a:cubicBezTo>
                    <a:pt x="3917" y="1521"/>
                    <a:pt x="4102" y="1624"/>
                    <a:pt x="4267" y="1779"/>
                  </a:cubicBezTo>
                  <a:cubicBezTo>
                    <a:pt x="4342" y="1840"/>
                    <a:pt x="4434" y="1873"/>
                    <a:pt x="4528" y="1873"/>
                  </a:cubicBezTo>
                  <a:cubicBezTo>
                    <a:pt x="4593" y="1873"/>
                    <a:pt x="4660" y="1857"/>
                    <a:pt x="4722" y="1824"/>
                  </a:cubicBezTo>
                  <a:lnTo>
                    <a:pt x="4969" y="1709"/>
                  </a:lnTo>
                  <a:lnTo>
                    <a:pt x="5260" y="2200"/>
                  </a:lnTo>
                  <a:lnTo>
                    <a:pt x="5025" y="2351"/>
                  </a:lnTo>
                  <a:cubicBezTo>
                    <a:pt x="4884" y="2444"/>
                    <a:pt x="4814" y="2606"/>
                    <a:pt x="4851" y="2772"/>
                  </a:cubicBezTo>
                  <a:cubicBezTo>
                    <a:pt x="4873" y="2876"/>
                    <a:pt x="4873" y="2993"/>
                    <a:pt x="4873" y="3097"/>
                  </a:cubicBezTo>
                  <a:cubicBezTo>
                    <a:pt x="4873" y="3204"/>
                    <a:pt x="4873" y="3322"/>
                    <a:pt x="4851" y="3425"/>
                  </a:cubicBezTo>
                  <a:cubicBezTo>
                    <a:pt x="4814" y="3588"/>
                    <a:pt x="4884" y="3754"/>
                    <a:pt x="5025" y="3846"/>
                  </a:cubicBezTo>
                  <a:lnTo>
                    <a:pt x="5260" y="3998"/>
                  </a:lnTo>
                  <a:lnTo>
                    <a:pt x="4969" y="4500"/>
                  </a:lnTo>
                  <a:lnTo>
                    <a:pt x="4722" y="4374"/>
                  </a:lnTo>
                  <a:cubicBezTo>
                    <a:pt x="4660" y="4339"/>
                    <a:pt x="4594" y="4323"/>
                    <a:pt x="4529" y="4323"/>
                  </a:cubicBezTo>
                  <a:cubicBezTo>
                    <a:pt x="4434" y="4323"/>
                    <a:pt x="4342" y="4357"/>
                    <a:pt x="4267" y="4419"/>
                  </a:cubicBezTo>
                  <a:cubicBezTo>
                    <a:pt x="4102" y="4570"/>
                    <a:pt x="3917" y="4677"/>
                    <a:pt x="3706" y="4758"/>
                  </a:cubicBezTo>
                  <a:cubicBezTo>
                    <a:pt x="3541" y="4806"/>
                    <a:pt x="3437" y="4946"/>
                    <a:pt x="3426" y="5120"/>
                  </a:cubicBezTo>
                  <a:lnTo>
                    <a:pt x="3412" y="5389"/>
                  </a:lnTo>
                  <a:lnTo>
                    <a:pt x="2839" y="5389"/>
                  </a:lnTo>
                  <a:lnTo>
                    <a:pt x="2828" y="5120"/>
                  </a:lnTo>
                  <a:cubicBezTo>
                    <a:pt x="2817" y="4946"/>
                    <a:pt x="2710" y="4806"/>
                    <a:pt x="2548" y="4758"/>
                  </a:cubicBezTo>
                  <a:cubicBezTo>
                    <a:pt x="2337" y="4677"/>
                    <a:pt x="2149" y="4570"/>
                    <a:pt x="1987" y="4419"/>
                  </a:cubicBezTo>
                  <a:cubicBezTo>
                    <a:pt x="1910" y="4357"/>
                    <a:pt x="1818" y="4323"/>
                    <a:pt x="1724" y="4323"/>
                  </a:cubicBezTo>
                  <a:cubicBezTo>
                    <a:pt x="1659" y="4323"/>
                    <a:pt x="1594" y="4339"/>
                    <a:pt x="1532" y="4374"/>
                  </a:cubicBezTo>
                  <a:lnTo>
                    <a:pt x="1285" y="4500"/>
                  </a:lnTo>
                  <a:lnTo>
                    <a:pt x="993" y="3998"/>
                  </a:lnTo>
                  <a:lnTo>
                    <a:pt x="1226" y="3846"/>
                  </a:lnTo>
                  <a:cubicBezTo>
                    <a:pt x="1367" y="3754"/>
                    <a:pt x="1437" y="3588"/>
                    <a:pt x="1403" y="3425"/>
                  </a:cubicBezTo>
                  <a:cubicBezTo>
                    <a:pt x="1392" y="3322"/>
                    <a:pt x="1378" y="3204"/>
                    <a:pt x="1378" y="3097"/>
                  </a:cubicBezTo>
                  <a:cubicBezTo>
                    <a:pt x="1378" y="2993"/>
                    <a:pt x="1392" y="2876"/>
                    <a:pt x="1403" y="2772"/>
                  </a:cubicBezTo>
                  <a:cubicBezTo>
                    <a:pt x="1437" y="2606"/>
                    <a:pt x="1367" y="2444"/>
                    <a:pt x="1226" y="2351"/>
                  </a:cubicBezTo>
                  <a:lnTo>
                    <a:pt x="993" y="2200"/>
                  </a:lnTo>
                  <a:lnTo>
                    <a:pt x="1285" y="1709"/>
                  </a:lnTo>
                  <a:lnTo>
                    <a:pt x="1532" y="1824"/>
                  </a:lnTo>
                  <a:cubicBezTo>
                    <a:pt x="1594" y="1857"/>
                    <a:pt x="1660" y="1873"/>
                    <a:pt x="1725" y="1873"/>
                  </a:cubicBezTo>
                  <a:cubicBezTo>
                    <a:pt x="1819" y="1873"/>
                    <a:pt x="1910" y="1840"/>
                    <a:pt x="1987" y="1779"/>
                  </a:cubicBezTo>
                  <a:cubicBezTo>
                    <a:pt x="2149" y="1624"/>
                    <a:pt x="2337" y="1521"/>
                    <a:pt x="2548" y="1450"/>
                  </a:cubicBezTo>
                  <a:cubicBezTo>
                    <a:pt x="2710" y="1392"/>
                    <a:pt x="2817" y="1251"/>
                    <a:pt x="2828" y="1089"/>
                  </a:cubicBezTo>
                  <a:lnTo>
                    <a:pt x="2839" y="808"/>
                  </a:lnTo>
                  <a:close/>
                  <a:moveTo>
                    <a:pt x="2455" y="0"/>
                  </a:moveTo>
                  <a:cubicBezTo>
                    <a:pt x="2233" y="0"/>
                    <a:pt x="2057" y="166"/>
                    <a:pt x="2045" y="387"/>
                  </a:cubicBezTo>
                  <a:lnTo>
                    <a:pt x="2034" y="783"/>
                  </a:lnTo>
                  <a:cubicBezTo>
                    <a:pt x="1905" y="842"/>
                    <a:pt x="1787" y="912"/>
                    <a:pt x="1672" y="993"/>
                  </a:cubicBezTo>
                  <a:lnTo>
                    <a:pt x="1308" y="808"/>
                  </a:lnTo>
                  <a:cubicBezTo>
                    <a:pt x="1251" y="779"/>
                    <a:pt x="1190" y="765"/>
                    <a:pt x="1129" y="765"/>
                  </a:cubicBezTo>
                  <a:cubicBezTo>
                    <a:pt x="991" y="765"/>
                    <a:pt x="855" y="837"/>
                    <a:pt x="783" y="960"/>
                  </a:cubicBezTo>
                  <a:lnTo>
                    <a:pt x="104" y="2129"/>
                  </a:lnTo>
                  <a:cubicBezTo>
                    <a:pt x="0" y="2315"/>
                    <a:pt x="59" y="2561"/>
                    <a:pt x="233" y="2676"/>
                  </a:cubicBezTo>
                  <a:lnTo>
                    <a:pt x="573" y="2887"/>
                  </a:lnTo>
                  <a:cubicBezTo>
                    <a:pt x="573" y="2957"/>
                    <a:pt x="561" y="3027"/>
                    <a:pt x="561" y="3097"/>
                  </a:cubicBezTo>
                  <a:cubicBezTo>
                    <a:pt x="561" y="3167"/>
                    <a:pt x="573" y="3237"/>
                    <a:pt x="573" y="3308"/>
                  </a:cubicBezTo>
                  <a:lnTo>
                    <a:pt x="233" y="3518"/>
                  </a:lnTo>
                  <a:cubicBezTo>
                    <a:pt x="59" y="3636"/>
                    <a:pt x="0" y="3883"/>
                    <a:pt x="104" y="4068"/>
                  </a:cubicBezTo>
                  <a:lnTo>
                    <a:pt x="783" y="5238"/>
                  </a:lnTo>
                  <a:cubicBezTo>
                    <a:pt x="854" y="5366"/>
                    <a:pt x="986" y="5439"/>
                    <a:pt x="1121" y="5439"/>
                  </a:cubicBezTo>
                  <a:cubicBezTo>
                    <a:pt x="1185" y="5439"/>
                    <a:pt x="1249" y="5423"/>
                    <a:pt x="1308" y="5389"/>
                  </a:cubicBezTo>
                  <a:lnTo>
                    <a:pt x="1672" y="5201"/>
                  </a:lnTo>
                  <a:cubicBezTo>
                    <a:pt x="1787" y="5285"/>
                    <a:pt x="1905" y="5355"/>
                    <a:pt x="2034" y="5412"/>
                  </a:cubicBezTo>
                  <a:lnTo>
                    <a:pt x="2045" y="5810"/>
                  </a:lnTo>
                  <a:cubicBezTo>
                    <a:pt x="2057" y="6032"/>
                    <a:pt x="2233" y="6197"/>
                    <a:pt x="2455" y="6197"/>
                  </a:cubicBezTo>
                  <a:lnTo>
                    <a:pt x="3799" y="6197"/>
                  </a:lnTo>
                  <a:cubicBezTo>
                    <a:pt x="4020" y="6197"/>
                    <a:pt x="4197" y="6032"/>
                    <a:pt x="4208" y="5810"/>
                  </a:cubicBezTo>
                  <a:lnTo>
                    <a:pt x="4220" y="5412"/>
                  </a:lnTo>
                  <a:cubicBezTo>
                    <a:pt x="4349" y="5355"/>
                    <a:pt x="4464" y="5285"/>
                    <a:pt x="4581" y="5201"/>
                  </a:cubicBezTo>
                  <a:lnTo>
                    <a:pt x="4943" y="5389"/>
                  </a:lnTo>
                  <a:cubicBezTo>
                    <a:pt x="5003" y="5423"/>
                    <a:pt x="5068" y="5439"/>
                    <a:pt x="5131" y="5439"/>
                  </a:cubicBezTo>
                  <a:cubicBezTo>
                    <a:pt x="5267" y="5439"/>
                    <a:pt x="5398" y="5366"/>
                    <a:pt x="5471" y="5238"/>
                  </a:cubicBezTo>
                  <a:lnTo>
                    <a:pt x="6147" y="4068"/>
                  </a:lnTo>
                  <a:cubicBezTo>
                    <a:pt x="6253" y="3883"/>
                    <a:pt x="6194" y="3636"/>
                    <a:pt x="6021" y="3518"/>
                  </a:cubicBezTo>
                  <a:lnTo>
                    <a:pt x="5681" y="3308"/>
                  </a:lnTo>
                  <a:cubicBezTo>
                    <a:pt x="5681" y="3237"/>
                    <a:pt x="5692" y="3167"/>
                    <a:pt x="5692" y="3097"/>
                  </a:cubicBezTo>
                  <a:cubicBezTo>
                    <a:pt x="5692" y="3027"/>
                    <a:pt x="5681" y="2957"/>
                    <a:pt x="5681" y="2887"/>
                  </a:cubicBezTo>
                  <a:lnTo>
                    <a:pt x="6021" y="2676"/>
                  </a:lnTo>
                  <a:cubicBezTo>
                    <a:pt x="6194" y="2561"/>
                    <a:pt x="6253" y="2315"/>
                    <a:pt x="6147" y="2129"/>
                  </a:cubicBezTo>
                  <a:lnTo>
                    <a:pt x="5471" y="960"/>
                  </a:lnTo>
                  <a:cubicBezTo>
                    <a:pt x="5397" y="837"/>
                    <a:pt x="5261" y="765"/>
                    <a:pt x="5123" y="765"/>
                  </a:cubicBezTo>
                  <a:cubicBezTo>
                    <a:pt x="5062" y="765"/>
                    <a:pt x="5001" y="779"/>
                    <a:pt x="4943" y="808"/>
                  </a:cubicBezTo>
                  <a:lnTo>
                    <a:pt x="4581" y="993"/>
                  </a:lnTo>
                  <a:cubicBezTo>
                    <a:pt x="4464" y="912"/>
                    <a:pt x="4349" y="842"/>
                    <a:pt x="4220" y="783"/>
                  </a:cubicBezTo>
                  <a:lnTo>
                    <a:pt x="4208" y="387"/>
                  </a:lnTo>
                  <a:cubicBezTo>
                    <a:pt x="4197" y="166"/>
                    <a:pt x="4020" y="0"/>
                    <a:pt x="3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" name="Google Shape;1074;p42"/>
            <p:cNvSpPr/>
            <p:nvPr/>
          </p:nvSpPr>
          <p:spPr bwMode="auto">
            <a:xfrm>
              <a:off x="4983138" y="3481225"/>
              <a:ext cx="60550" cy="60825"/>
            </a:xfrm>
            <a:custGeom>
              <a:avLst/>
              <a:gdLst/>
              <a:ahLst/>
              <a:cxnLst/>
              <a:rect l="l" t="t" r="r" b="b"/>
              <a:pathLst>
                <a:path w="2422" h="2433" extrusionOk="0">
                  <a:moveTo>
                    <a:pt x="1215" y="808"/>
                  </a:moveTo>
                  <a:cubicBezTo>
                    <a:pt x="1440" y="808"/>
                    <a:pt x="1613" y="994"/>
                    <a:pt x="1613" y="1215"/>
                  </a:cubicBezTo>
                  <a:cubicBezTo>
                    <a:pt x="1613" y="1440"/>
                    <a:pt x="1440" y="1625"/>
                    <a:pt x="1215" y="1625"/>
                  </a:cubicBezTo>
                  <a:cubicBezTo>
                    <a:pt x="982" y="1625"/>
                    <a:pt x="808" y="1440"/>
                    <a:pt x="808" y="1215"/>
                  </a:cubicBezTo>
                  <a:cubicBezTo>
                    <a:pt x="808" y="994"/>
                    <a:pt x="982" y="808"/>
                    <a:pt x="1215" y="808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0"/>
                    <a:pt x="0" y="1215"/>
                  </a:cubicBezTo>
                  <a:cubicBezTo>
                    <a:pt x="0" y="1883"/>
                    <a:pt x="539" y="2433"/>
                    <a:pt x="1215" y="2433"/>
                  </a:cubicBezTo>
                  <a:cubicBezTo>
                    <a:pt x="1883" y="2433"/>
                    <a:pt x="2421" y="1883"/>
                    <a:pt x="2421" y="1215"/>
                  </a:cubicBezTo>
                  <a:cubicBezTo>
                    <a:pt x="2421" y="550"/>
                    <a:pt x="1883" y="1"/>
                    <a:pt x="1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" name="Google Shape;1075;p42"/>
            <p:cNvSpPr/>
            <p:nvPr/>
          </p:nvSpPr>
          <p:spPr bwMode="auto">
            <a:xfrm>
              <a:off x="4826238" y="3243975"/>
              <a:ext cx="231950" cy="173375"/>
            </a:xfrm>
            <a:custGeom>
              <a:avLst/>
              <a:gdLst/>
              <a:ahLst/>
              <a:cxnLst/>
              <a:rect l="l" t="t" r="r" b="b"/>
              <a:pathLst>
                <a:path w="9278" h="6935" extrusionOk="0">
                  <a:moveTo>
                    <a:pt x="924" y="0"/>
                  </a:moveTo>
                  <a:cubicBezTo>
                    <a:pt x="408" y="0"/>
                    <a:pt x="1" y="421"/>
                    <a:pt x="1" y="923"/>
                  </a:cubicBezTo>
                  <a:lnTo>
                    <a:pt x="1" y="2839"/>
                  </a:lnTo>
                  <a:cubicBezTo>
                    <a:pt x="1" y="2946"/>
                    <a:pt x="82" y="3027"/>
                    <a:pt x="186" y="3027"/>
                  </a:cubicBezTo>
                  <a:lnTo>
                    <a:pt x="618" y="3027"/>
                  </a:lnTo>
                  <a:cubicBezTo>
                    <a:pt x="725" y="3027"/>
                    <a:pt x="806" y="2946"/>
                    <a:pt x="806" y="2839"/>
                  </a:cubicBezTo>
                  <a:lnTo>
                    <a:pt x="806" y="1366"/>
                  </a:lnTo>
                  <a:cubicBezTo>
                    <a:pt x="806" y="1063"/>
                    <a:pt x="1053" y="816"/>
                    <a:pt x="1356" y="816"/>
                  </a:cubicBezTo>
                  <a:lnTo>
                    <a:pt x="6860" y="816"/>
                  </a:lnTo>
                  <a:cubicBezTo>
                    <a:pt x="6989" y="816"/>
                    <a:pt x="7096" y="912"/>
                    <a:pt x="7096" y="1041"/>
                  </a:cubicBezTo>
                  <a:lnTo>
                    <a:pt x="7096" y="5412"/>
                  </a:lnTo>
                  <a:lnTo>
                    <a:pt x="6313" y="4640"/>
                  </a:lnTo>
                  <a:cubicBezTo>
                    <a:pt x="6299" y="4629"/>
                    <a:pt x="6288" y="4618"/>
                    <a:pt x="6265" y="4618"/>
                  </a:cubicBezTo>
                  <a:cubicBezTo>
                    <a:pt x="6258" y="4617"/>
                    <a:pt x="6250" y="4617"/>
                    <a:pt x="6243" y="4617"/>
                  </a:cubicBezTo>
                  <a:cubicBezTo>
                    <a:pt x="5748" y="4617"/>
                    <a:pt x="5626" y="5087"/>
                    <a:pt x="5856" y="5330"/>
                  </a:cubicBezTo>
                  <a:lnTo>
                    <a:pt x="7446" y="6907"/>
                  </a:lnTo>
                  <a:cubicBezTo>
                    <a:pt x="7457" y="6925"/>
                    <a:pt x="7475" y="6934"/>
                    <a:pt x="7494" y="6934"/>
                  </a:cubicBezTo>
                  <a:cubicBezTo>
                    <a:pt x="7513" y="6934"/>
                    <a:pt x="7533" y="6925"/>
                    <a:pt x="7550" y="6907"/>
                  </a:cubicBezTo>
                  <a:lnTo>
                    <a:pt x="9244" y="5212"/>
                  </a:lnTo>
                  <a:cubicBezTo>
                    <a:pt x="9258" y="5201"/>
                    <a:pt x="9270" y="5179"/>
                    <a:pt x="9270" y="5165"/>
                  </a:cubicBezTo>
                  <a:cubicBezTo>
                    <a:pt x="9277" y="4816"/>
                    <a:pt x="9058" y="4639"/>
                    <a:pt x="8841" y="4639"/>
                  </a:cubicBezTo>
                  <a:cubicBezTo>
                    <a:pt x="8738" y="4639"/>
                    <a:pt x="8635" y="4679"/>
                    <a:pt x="8557" y="4758"/>
                  </a:cubicBezTo>
                  <a:lnTo>
                    <a:pt x="7901" y="5412"/>
                  </a:lnTo>
                  <a:lnTo>
                    <a:pt x="7901" y="384"/>
                  </a:lnTo>
                  <a:cubicBezTo>
                    <a:pt x="7901" y="174"/>
                    <a:pt x="7727" y="0"/>
                    <a:pt x="75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17" name="Google Shape;1057;p42"/>
          <p:cNvSpPr/>
          <p:nvPr/>
        </p:nvSpPr>
        <p:spPr bwMode="auto">
          <a:xfrm>
            <a:off x="3314070" y="3125802"/>
            <a:ext cx="548700" cy="54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8" name="Google Shape;1061;p42"/>
          <p:cNvSpPr txBox="1"/>
          <p:nvPr/>
        </p:nvSpPr>
        <p:spPr bwMode="auto">
          <a:xfrm flipH="1">
            <a:off x="2659595" y="3796258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rgbClr val="92D050"/>
                </a:solidFill>
                <a:latin typeface="Söhne"/>
              </a:rPr>
              <a:t>Testing</a:t>
            </a:r>
            <a:endParaRPr sz="1200">
              <a:solidFill>
                <a:srgbClr val="92D050"/>
              </a:solidFill>
              <a:latin typeface="Hanken Grotesk"/>
              <a:ea typeface="Hanken Grotesk"/>
              <a:cs typeface="Hanken Grotesk"/>
            </a:endParaRPr>
          </a:p>
        </p:txBody>
      </p:sp>
      <p:grpSp>
        <p:nvGrpSpPr>
          <p:cNvPr id="219" name="Google Shape;1084;p42"/>
          <p:cNvGrpSpPr/>
          <p:nvPr/>
        </p:nvGrpSpPr>
        <p:grpSpPr bwMode="auto">
          <a:xfrm>
            <a:off x="3439904" y="3245955"/>
            <a:ext cx="345075" cy="345150"/>
            <a:chOff x="4007437" y="3243975"/>
            <a:chExt cx="345075" cy="3451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0" name="Google Shape;1085;p42"/>
            <p:cNvSpPr/>
            <p:nvPr/>
          </p:nvSpPr>
          <p:spPr bwMode="auto">
            <a:xfrm>
              <a:off x="4311888" y="3351750"/>
              <a:ext cx="40625" cy="20525"/>
            </a:xfrm>
            <a:custGeom>
              <a:avLst/>
              <a:gdLst/>
              <a:ahLst/>
              <a:cxnLst/>
              <a:rect l="l" t="t" r="r" b="b"/>
              <a:pathLst>
                <a:path w="1625" h="821" extrusionOk="0">
                  <a:moveTo>
                    <a:pt x="410" y="1"/>
                  </a:moveTo>
                  <a:cubicBezTo>
                    <a:pt x="189" y="1"/>
                    <a:pt x="1" y="189"/>
                    <a:pt x="1" y="410"/>
                  </a:cubicBezTo>
                  <a:cubicBezTo>
                    <a:pt x="1" y="632"/>
                    <a:pt x="189" y="820"/>
                    <a:pt x="410" y="820"/>
                  </a:cubicBezTo>
                  <a:lnTo>
                    <a:pt x="1218" y="820"/>
                  </a:lnTo>
                  <a:cubicBezTo>
                    <a:pt x="1440" y="820"/>
                    <a:pt x="1625" y="632"/>
                    <a:pt x="1625" y="410"/>
                  </a:cubicBezTo>
                  <a:cubicBezTo>
                    <a:pt x="1625" y="189"/>
                    <a:pt x="1440" y="1"/>
                    <a:pt x="1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" name="Google Shape;1086;p42"/>
            <p:cNvSpPr/>
            <p:nvPr/>
          </p:nvSpPr>
          <p:spPr bwMode="auto">
            <a:xfrm>
              <a:off x="4303763" y="3284524"/>
              <a:ext cx="40625" cy="30275"/>
            </a:xfrm>
            <a:custGeom>
              <a:avLst/>
              <a:gdLst/>
              <a:ahLst/>
              <a:cxnLst/>
              <a:rect l="l" t="t" r="r" b="b"/>
              <a:pathLst>
                <a:path w="1625" h="1211" extrusionOk="0">
                  <a:moveTo>
                    <a:pt x="1156" y="0"/>
                  </a:moveTo>
                  <a:cubicBezTo>
                    <a:pt x="1089" y="0"/>
                    <a:pt x="1020" y="16"/>
                    <a:pt x="957" y="50"/>
                  </a:cubicBezTo>
                  <a:lnTo>
                    <a:pt x="256" y="457"/>
                  </a:lnTo>
                  <a:cubicBezTo>
                    <a:pt x="70" y="575"/>
                    <a:pt x="0" y="822"/>
                    <a:pt x="115" y="1007"/>
                  </a:cubicBezTo>
                  <a:cubicBezTo>
                    <a:pt x="187" y="1140"/>
                    <a:pt x="320" y="1211"/>
                    <a:pt x="460" y="1211"/>
                  </a:cubicBezTo>
                  <a:cubicBezTo>
                    <a:pt x="529" y="1211"/>
                    <a:pt x="599" y="1193"/>
                    <a:pt x="665" y="1158"/>
                  </a:cubicBezTo>
                  <a:lnTo>
                    <a:pt x="1366" y="751"/>
                  </a:lnTo>
                  <a:cubicBezTo>
                    <a:pt x="1554" y="645"/>
                    <a:pt x="1625" y="401"/>
                    <a:pt x="1518" y="202"/>
                  </a:cubicBezTo>
                  <a:cubicBezTo>
                    <a:pt x="1440" y="74"/>
                    <a:pt x="1300" y="0"/>
                    <a:pt x="1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" name="Google Shape;1087;p42"/>
            <p:cNvSpPr/>
            <p:nvPr/>
          </p:nvSpPr>
          <p:spPr bwMode="auto">
            <a:xfrm>
              <a:off x="4303763" y="3409225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60" y="0"/>
                  </a:moveTo>
                  <a:cubicBezTo>
                    <a:pt x="320" y="0"/>
                    <a:pt x="187" y="71"/>
                    <a:pt x="115" y="204"/>
                  </a:cubicBezTo>
                  <a:cubicBezTo>
                    <a:pt x="0" y="392"/>
                    <a:pt x="70" y="636"/>
                    <a:pt x="256" y="754"/>
                  </a:cubicBezTo>
                  <a:lnTo>
                    <a:pt x="957" y="1164"/>
                  </a:lnTo>
                  <a:cubicBezTo>
                    <a:pt x="1022" y="1198"/>
                    <a:pt x="1092" y="1214"/>
                    <a:pt x="1161" y="1214"/>
                  </a:cubicBezTo>
                  <a:cubicBezTo>
                    <a:pt x="1303" y="1214"/>
                    <a:pt x="1440" y="1144"/>
                    <a:pt x="1518" y="1009"/>
                  </a:cubicBezTo>
                  <a:cubicBezTo>
                    <a:pt x="1625" y="813"/>
                    <a:pt x="1554" y="566"/>
                    <a:pt x="1366" y="462"/>
                  </a:cubicBezTo>
                  <a:lnTo>
                    <a:pt x="665" y="53"/>
                  </a:lnTo>
                  <a:cubicBezTo>
                    <a:pt x="599" y="18"/>
                    <a:pt x="529" y="0"/>
                    <a:pt x="4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" name="Google Shape;1088;p42"/>
            <p:cNvSpPr/>
            <p:nvPr/>
          </p:nvSpPr>
          <p:spPr bwMode="auto">
            <a:xfrm>
              <a:off x="4007437" y="3351750"/>
              <a:ext cx="40350" cy="20525"/>
            </a:xfrm>
            <a:custGeom>
              <a:avLst/>
              <a:gdLst/>
              <a:ahLst/>
              <a:cxnLst/>
              <a:rect l="l" t="t" r="r" b="b"/>
              <a:pathLst>
                <a:path w="1614" h="821" extrusionOk="0">
                  <a:moveTo>
                    <a:pt x="396" y="1"/>
                  </a:moveTo>
                  <a:cubicBezTo>
                    <a:pt x="175" y="1"/>
                    <a:pt x="1" y="189"/>
                    <a:pt x="1" y="410"/>
                  </a:cubicBezTo>
                  <a:cubicBezTo>
                    <a:pt x="1" y="632"/>
                    <a:pt x="175" y="820"/>
                    <a:pt x="396" y="820"/>
                  </a:cubicBezTo>
                  <a:lnTo>
                    <a:pt x="1204" y="820"/>
                  </a:lnTo>
                  <a:cubicBezTo>
                    <a:pt x="1426" y="820"/>
                    <a:pt x="1614" y="632"/>
                    <a:pt x="1614" y="410"/>
                  </a:cubicBezTo>
                  <a:cubicBezTo>
                    <a:pt x="1614" y="189"/>
                    <a:pt x="1426" y="1"/>
                    <a:pt x="1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" name="Google Shape;1089;p42"/>
            <p:cNvSpPr/>
            <p:nvPr/>
          </p:nvSpPr>
          <p:spPr bwMode="auto">
            <a:xfrm>
              <a:off x="4015288" y="3284524"/>
              <a:ext cx="40650" cy="30275"/>
            </a:xfrm>
            <a:custGeom>
              <a:avLst/>
              <a:gdLst/>
              <a:ahLst/>
              <a:cxnLst/>
              <a:rect l="l" t="t" r="r" b="b"/>
              <a:pathLst>
                <a:path w="1626" h="1211" extrusionOk="0">
                  <a:moveTo>
                    <a:pt x="470" y="0"/>
                  </a:moveTo>
                  <a:cubicBezTo>
                    <a:pt x="327" y="0"/>
                    <a:pt x="190" y="74"/>
                    <a:pt x="119" y="202"/>
                  </a:cubicBezTo>
                  <a:cubicBezTo>
                    <a:pt x="1" y="401"/>
                    <a:pt x="71" y="645"/>
                    <a:pt x="259" y="751"/>
                  </a:cubicBezTo>
                  <a:lnTo>
                    <a:pt x="960" y="1158"/>
                  </a:lnTo>
                  <a:cubicBezTo>
                    <a:pt x="1026" y="1193"/>
                    <a:pt x="1097" y="1211"/>
                    <a:pt x="1166" y="1211"/>
                  </a:cubicBezTo>
                  <a:cubicBezTo>
                    <a:pt x="1306" y="1211"/>
                    <a:pt x="1439" y="1140"/>
                    <a:pt x="1510" y="1007"/>
                  </a:cubicBezTo>
                  <a:cubicBezTo>
                    <a:pt x="1625" y="822"/>
                    <a:pt x="1555" y="575"/>
                    <a:pt x="1370" y="457"/>
                  </a:cubicBezTo>
                  <a:lnTo>
                    <a:pt x="669" y="50"/>
                  </a:lnTo>
                  <a:cubicBezTo>
                    <a:pt x="605" y="16"/>
                    <a:pt x="537" y="0"/>
                    <a:pt x="4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" name="Google Shape;1090;p42"/>
            <p:cNvSpPr/>
            <p:nvPr/>
          </p:nvSpPr>
          <p:spPr bwMode="auto">
            <a:xfrm>
              <a:off x="4015288" y="3409225"/>
              <a:ext cx="40650" cy="30375"/>
            </a:xfrm>
            <a:custGeom>
              <a:avLst/>
              <a:gdLst/>
              <a:ahLst/>
              <a:cxnLst/>
              <a:rect l="l" t="t" r="r" b="b"/>
              <a:pathLst>
                <a:path w="1626" h="1215" extrusionOk="0">
                  <a:moveTo>
                    <a:pt x="1166" y="0"/>
                  </a:moveTo>
                  <a:cubicBezTo>
                    <a:pt x="1097" y="0"/>
                    <a:pt x="1026" y="18"/>
                    <a:pt x="960" y="53"/>
                  </a:cubicBezTo>
                  <a:lnTo>
                    <a:pt x="259" y="462"/>
                  </a:lnTo>
                  <a:cubicBezTo>
                    <a:pt x="71" y="566"/>
                    <a:pt x="1" y="813"/>
                    <a:pt x="119" y="1009"/>
                  </a:cubicBezTo>
                  <a:cubicBezTo>
                    <a:pt x="189" y="1144"/>
                    <a:pt x="324" y="1214"/>
                    <a:pt x="465" y="1214"/>
                  </a:cubicBezTo>
                  <a:cubicBezTo>
                    <a:pt x="534" y="1214"/>
                    <a:pt x="604" y="1198"/>
                    <a:pt x="669" y="1164"/>
                  </a:cubicBezTo>
                  <a:lnTo>
                    <a:pt x="1370" y="754"/>
                  </a:lnTo>
                  <a:cubicBezTo>
                    <a:pt x="1555" y="636"/>
                    <a:pt x="1625" y="392"/>
                    <a:pt x="1510" y="204"/>
                  </a:cubicBezTo>
                  <a:cubicBezTo>
                    <a:pt x="1439" y="71"/>
                    <a:pt x="1306" y="0"/>
                    <a:pt x="1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" name="Google Shape;1091;p42"/>
            <p:cNvSpPr/>
            <p:nvPr/>
          </p:nvSpPr>
          <p:spPr bwMode="auto">
            <a:xfrm>
              <a:off x="4061788" y="3243975"/>
              <a:ext cx="235825" cy="345150"/>
            </a:xfrm>
            <a:custGeom>
              <a:avLst/>
              <a:gdLst/>
              <a:ahLst/>
              <a:cxnLst/>
              <a:rect l="l" t="t" r="r" b="b"/>
              <a:pathLst>
                <a:path w="9433" h="13806" extrusionOk="0">
                  <a:moveTo>
                    <a:pt x="4722" y="2595"/>
                  </a:moveTo>
                  <a:lnTo>
                    <a:pt x="4815" y="2688"/>
                  </a:lnTo>
                  <a:cubicBezTo>
                    <a:pt x="5295" y="3167"/>
                    <a:pt x="5295" y="3939"/>
                    <a:pt x="4815" y="4407"/>
                  </a:cubicBezTo>
                  <a:lnTo>
                    <a:pt x="4722" y="4500"/>
                  </a:lnTo>
                  <a:lnTo>
                    <a:pt x="4630" y="4407"/>
                  </a:lnTo>
                  <a:cubicBezTo>
                    <a:pt x="4150" y="3939"/>
                    <a:pt x="4150" y="3167"/>
                    <a:pt x="4630" y="2688"/>
                  </a:cubicBezTo>
                  <a:lnTo>
                    <a:pt x="4722" y="2595"/>
                  </a:lnTo>
                  <a:close/>
                  <a:moveTo>
                    <a:pt x="3098" y="5936"/>
                  </a:moveTo>
                  <a:cubicBezTo>
                    <a:pt x="3763" y="5936"/>
                    <a:pt x="4313" y="6475"/>
                    <a:pt x="4313" y="7154"/>
                  </a:cubicBezTo>
                  <a:lnTo>
                    <a:pt x="4313" y="7283"/>
                  </a:lnTo>
                  <a:lnTo>
                    <a:pt x="4172" y="7283"/>
                  </a:lnTo>
                  <a:cubicBezTo>
                    <a:pt x="3508" y="7283"/>
                    <a:pt x="2969" y="6744"/>
                    <a:pt x="2969" y="6065"/>
                  </a:cubicBezTo>
                  <a:lnTo>
                    <a:pt x="2969" y="5936"/>
                  </a:lnTo>
                  <a:close/>
                  <a:moveTo>
                    <a:pt x="6464" y="5936"/>
                  </a:moveTo>
                  <a:lnTo>
                    <a:pt x="6464" y="6065"/>
                  </a:lnTo>
                  <a:cubicBezTo>
                    <a:pt x="6464" y="6744"/>
                    <a:pt x="5926" y="7283"/>
                    <a:pt x="5261" y="7283"/>
                  </a:cubicBezTo>
                  <a:lnTo>
                    <a:pt x="5121" y="7283"/>
                  </a:lnTo>
                  <a:lnTo>
                    <a:pt x="5121" y="7154"/>
                  </a:lnTo>
                  <a:cubicBezTo>
                    <a:pt x="5121" y="6475"/>
                    <a:pt x="5668" y="5936"/>
                    <a:pt x="6335" y="5936"/>
                  </a:cubicBezTo>
                  <a:close/>
                  <a:moveTo>
                    <a:pt x="4722" y="816"/>
                  </a:moveTo>
                  <a:cubicBezTo>
                    <a:pt x="6874" y="816"/>
                    <a:pt x="8627" y="2570"/>
                    <a:pt x="8627" y="4721"/>
                  </a:cubicBezTo>
                  <a:cubicBezTo>
                    <a:pt x="8627" y="5844"/>
                    <a:pt x="8148" y="6907"/>
                    <a:pt x="7306" y="7645"/>
                  </a:cubicBezTo>
                  <a:cubicBezTo>
                    <a:pt x="6708" y="8180"/>
                    <a:pt x="6324" y="8918"/>
                    <a:pt x="6229" y="9712"/>
                  </a:cubicBezTo>
                  <a:lnTo>
                    <a:pt x="5121" y="9712"/>
                  </a:lnTo>
                  <a:lnTo>
                    <a:pt x="5121" y="8088"/>
                  </a:lnTo>
                  <a:lnTo>
                    <a:pt x="5261" y="8088"/>
                  </a:lnTo>
                  <a:cubicBezTo>
                    <a:pt x="6369" y="8088"/>
                    <a:pt x="7281" y="7187"/>
                    <a:pt x="7281" y="6065"/>
                  </a:cubicBezTo>
                  <a:lnTo>
                    <a:pt x="7281" y="5529"/>
                  </a:lnTo>
                  <a:cubicBezTo>
                    <a:pt x="7281" y="5305"/>
                    <a:pt x="7096" y="5131"/>
                    <a:pt x="6874" y="5131"/>
                  </a:cubicBezTo>
                  <a:lnTo>
                    <a:pt x="6335" y="5131"/>
                  </a:lnTo>
                  <a:cubicBezTo>
                    <a:pt x="5878" y="5131"/>
                    <a:pt x="5457" y="5283"/>
                    <a:pt x="5121" y="5529"/>
                  </a:cubicBezTo>
                  <a:lnTo>
                    <a:pt x="5121" y="5249"/>
                  </a:lnTo>
                  <a:lnTo>
                    <a:pt x="5387" y="4980"/>
                  </a:lnTo>
                  <a:cubicBezTo>
                    <a:pt x="6173" y="4197"/>
                    <a:pt x="6173" y="2909"/>
                    <a:pt x="5387" y="2127"/>
                  </a:cubicBezTo>
                  <a:lnTo>
                    <a:pt x="5003" y="1742"/>
                  </a:lnTo>
                  <a:cubicBezTo>
                    <a:pt x="4921" y="1659"/>
                    <a:pt x="4819" y="1618"/>
                    <a:pt x="4717" y="1618"/>
                  </a:cubicBezTo>
                  <a:cubicBezTo>
                    <a:pt x="4614" y="1618"/>
                    <a:pt x="4512" y="1659"/>
                    <a:pt x="4430" y="1742"/>
                  </a:cubicBezTo>
                  <a:lnTo>
                    <a:pt x="4043" y="2127"/>
                  </a:lnTo>
                  <a:cubicBezTo>
                    <a:pt x="3261" y="2909"/>
                    <a:pt x="3261" y="4197"/>
                    <a:pt x="4043" y="4980"/>
                  </a:cubicBezTo>
                  <a:lnTo>
                    <a:pt x="4313" y="5249"/>
                  </a:lnTo>
                  <a:lnTo>
                    <a:pt x="4313" y="5529"/>
                  </a:lnTo>
                  <a:cubicBezTo>
                    <a:pt x="3973" y="5283"/>
                    <a:pt x="3552" y="5131"/>
                    <a:pt x="3098" y="5131"/>
                  </a:cubicBezTo>
                  <a:lnTo>
                    <a:pt x="2559" y="5131"/>
                  </a:lnTo>
                  <a:cubicBezTo>
                    <a:pt x="2338" y="5131"/>
                    <a:pt x="2150" y="5305"/>
                    <a:pt x="2150" y="5529"/>
                  </a:cubicBezTo>
                  <a:lnTo>
                    <a:pt x="2150" y="6065"/>
                  </a:lnTo>
                  <a:cubicBezTo>
                    <a:pt x="2150" y="7187"/>
                    <a:pt x="3061" y="8088"/>
                    <a:pt x="4172" y="8088"/>
                  </a:cubicBezTo>
                  <a:lnTo>
                    <a:pt x="4313" y="8088"/>
                  </a:lnTo>
                  <a:lnTo>
                    <a:pt x="4313" y="9712"/>
                  </a:lnTo>
                  <a:lnTo>
                    <a:pt x="3213" y="9712"/>
                  </a:lnTo>
                  <a:cubicBezTo>
                    <a:pt x="3109" y="8918"/>
                    <a:pt x="2722" y="8180"/>
                    <a:pt x="2127" y="7645"/>
                  </a:cubicBezTo>
                  <a:cubicBezTo>
                    <a:pt x="1286" y="6907"/>
                    <a:pt x="806" y="5844"/>
                    <a:pt x="806" y="4721"/>
                  </a:cubicBezTo>
                  <a:cubicBezTo>
                    <a:pt x="806" y="2570"/>
                    <a:pt x="2559" y="816"/>
                    <a:pt x="4722" y="816"/>
                  </a:cubicBezTo>
                  <a:close/>
                  <a:moveTo>
                    <a:pt x="6195" y="10520"/>
                  </a:moveTo>
                  <a:lnTo>
                    <a:pt x="6195" y="11244"/>
                  </a:lnTo>
                  <a:cubicBezTo>
                    <a:pt x="6195" y="11325"/>
                    <a:pt x="6136" y="11384"/>
                    <a:pt x="6066" y="11384"/>
                  </a:cubicBezTo>
                  <a:lnTo>
                    <a:pt x="3367" y="11384"/>
                  </a:lnTo>
                  <a:cubicBezTo>
                    <a:pt x="3297" y="11384"/>
                    <a:pt x="3238" y="11325"/>
                    <a:pt x="3238" y="11244"/>
                  </a:cubicBezTo>
                  <a:lnTo>
                    <a:pt x="3238" y="10520"/>
                  </a:lnTo>
                  <a:close/>
                  <a:moveTo>
                    <a:pt x="5656" y="12192"/>
                  </a:moveTo>
                  <a:lnTo>
                    <a:pt x="5656" y="12599"/>
                  </a:lnTo>
                  <a:cubicBezTo>
                    <a:pt x="5656" y="12823"/>
                    <a:pt x="5482" y="12997"/>
                    <a:pt x="5261" y="12997"/>
                  </a:cubicBezTo>
                  <a:lnTo>
                    <a:pt x="4172" y="12997"/>
                  </a:lnTo>
                  <a:cubicBezTo>
                    <a:pt x="3951" y="12997"/>
                    <a:pt x="3774" y="12823"/>
                    <a:pt x="3774" y="12599"/>
                  </a:cubicBezTo>
                  <a:lnTo>
                    <a:pt x="3774" y="12192"/>
                  </a:lnTo>
                  <a:close/>
                  <a:moveTo>
                    <a:pt x="4722" y="0"/>
                  </a:moveTo>
                  <a:cubicBezTo>
                    <a:pt x="2116" y="0"/>
                    <a:pt x="1" y="2115"/>
                    <a:pt x="1" y="4721"/>
                  </a:cubicBezTo>
                  <a:cubicBezTo>
                    <a:pt x="1" y="6065"/>
                    <a:pt x="573" y="7353"/>
                    <a:pt x="1589" y="8251"/>
                  </a:cubicBezTo>
                  <a:cubicBezTo>
                    <a:pt x="2116" y="8719"/>
                    <a:pt x="2419" y="9398"/>
                    <a:pt x="2419" y="10110"/>
                  </a:cubicBezTo>
                  <a:lnTo>
                    <a:pt x="2419" y="11244"/>
                  </a:lnTo>
                  <a:cubicBezTo>
                    <a:pt x="2419" y="11617"/>
                    <a:pt x="2641" y="11945"/>
                    <a:pt x="2969" y="12097"/>
                  </a:cubicBezTo>
                  <a:lnTo>
                    <a:pt x="2969" y="12599"/>
                  </a:lnTo>
                  <a:cubicBezTo>
                    <a:pt x="2969" y="13266"/>
                    <a:pt x="3508" y="13805"/>
                    <a:pt x="4172" y="13805"/>
                  </a:cubicBezTo>
                  <a:lnTo>
                    <a:pt x="5261" y="13805"/>
                  </a:lnTo>
                  <a:cubicBezTo>
                    <a:pt x="5926" y="13805"/>
                    <a:pt x="6464" y="13266"/>
                    <a:pt x="6464" y="12599"/>
                  </a:cubicBezTo>
                  <a:lnTo>
                    <a:pt x="6464" y="12097"/>
                  </a:lnTo>
                  <a:cubicBezTo>
                    <a:pt x="6790" y="11945"/>
                    <a:pt x="7014" y="11617"/>
                    <a:pt x="7014" y="11244"/>
                  </a:cubicBezTo>
                  <a:lnTo>
                    <a:pt x="7014" y="10110"/>
                  </a:lnTo>
                  <a:cubicBezTo>
                    <a:pt x="7014" y="9398"/>
                    <a:pt x="7317" y="8719"/>
                    <a:pt x="7842" y="8251"/>
                  </a:cubicBezTo>
                  <a:cubicBezTo>
                    <a:pt x="8860" y="7353"/>
                    <a:pt x="9432" y="6065"/>
                    <a:pt x="9432" y="4721"/>
                  </a:cubicBezTo>
                  <a:cubicBezTo>
                    <a:pt x="9432" y="2115"/>
                    <a:pt x="7317" y="0"/>
                    <a:pt x="4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73" name="Google Shape;1056;p42"/>
          <p:cNvSpPr/>
          <p:nvPr/>
        </p:nvSpPr>
        <p:spPr bwMode="auto">
          <a:xfrm>
            <a:off x="1348040" y="3137062"/>
            <a:ext cx="548700" cy="54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74" name="Google Shape;1060;p42"/>
          <p:cNvSpPr txBox="1"/>
          <p:nvPr/>
        </p:nvSpPr>
        <p:spPr bwMode="auto">
          <a:xfrm flipH="1">
            <a:off x="695696" y="3787374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rgbClr val="92D050"/>
                </a:solidFill>
                <a:latin typeface="Söhne"/>
              </a:rPr>
              <a:t>Development</a:t>
            </a:r>
            <a:endParaRPr sz="1200">
              <a:solidFill>
                <a:srgbClr val="92D050"/>
              </a:solidFill>
              <a:latin typeface="Hanken Grotesk"/>
              <a:ea typeface="Hanken Grotesk"/>
              <a:cs typeface="Hanken Grotesk"/>
            </a:endParaRPr>
          </a:p>
        </p:txBody>
      </p:sp>
      <p:grpSp>
        <p:nvGrpSpPr>
          <p:cNvPr id="275" name="Google Shape;1076;p42"/>
          <p:cNvGrpSpPr/>
          <p:nvPr/>
        </p:nvGrpSpPr>
        <p:grpSpPr bwMode="auto">
          <a:xfrm>
            <a:off x="1468776" y="3230787"/>
            <a:ext cx="321175" cy="345475"/>
            <a:chOff x="3252313" y="3243975"/>
            <a:chExt cx="321175" cy="345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6" name="Google Shape;1077;p42"/>
            <p:cNvSpPr/>
            <p:nvPr/>
          </p:nvSpPr>
          <p:spPr bwMode="auto">
            <a:xfrm>
              <a:off x="3252313" y="3243975"/>
              <a:ext cx="321175" cy="345475"/>
            </a:xfrm>
            <a:custGeom>
              <a:avLst/>
              <a:gdLst/>
              <a:ahLst/>
              <a:cxnLst/>
              <a:rect l="l" t="t" r="r" b="b"/>
              <a:pathLst>
                <a:path w="12847" h="13819" extrusionOk="0">
                  <a:moveTo>
                    <a:pt x="6431" y="816"/>
                  </a:moveTo>
                  <a:cubicBezTo>
                    <a:pt x="7693" y="816"/>
                    <a:pt x="8720" y="1846"/>
                    <a:pt x="8720" y="3108"/>
                  </a:cubicBezTo>
                  <a:cubicBezTo>
                    <a:pt x="8720" y="3799"/>
                    <a:pt x="8417" y="4441"/>
                    <a:pt x="7878" y="4873"/>
                  </a:cubicBezTo>
                  <a:cubicBezTo>
                    <a:pt x="7539" y="5154"/>
                    <a:pt x="7306" y="5541"/>
                    <a:pt x="7236" y="5936"/>
                  </a:cubicBezTo>
                  <a:lnTo>
                    <a:pt x="6826" y="5936"/>
                  </a:lnTo>
                  <a:lnTo>
                    <a:pt x="6826" y="3821"/>
                  </a:lnTo>
                  <a:lnTo>
                    <a:pt x="7516" y="3131"/>
                  </a:lnTo>
                  <a:cubicBezTo>
                    <a:pt x="7679" y="2968"/>
                    <a:pt x="7679" y="2710"/>
                    <a:pt x="7516" y="2559"/>
                  </a:cubicBezTo>
                  <a:cubicBezTo>
                    <a:pt x="7441" y="2477"/>
                    <a:pt x="7338" y="2437"/>
                    <a:pt x="7234" y="2437"/>
                  </a:cubicBezTo>
                  <a:cubicBezTo>
                    <a:pt x="7131" y="2437"/>
                    <a:pt x="7025" y="2477"/>
                    <a:pt x="6944" y="2559"/>
                  </a:cubicBezTo>
                  <a:lnTo>
                    <a:pt x="6431" y="3075"/>
                  </a:lnTo>
                  <a:lnTo>
                    <a:pt x="5903" y="2559"/>
                  </a:lnTo>
                  <a:cubicBezTo>
                    <a:pt x="5826" y="2481"/>
                    <a:pt x="5720" y="2440"/>
                    <a:pt x="5613" y="2440"/>
                  </a:cubicBezTo>
                  <a:cubicBezTo>
                    <a:pt x="5527" y="2440"/>
                    <a:pt x="5439" y="2467"/>
                    <a:pt x="5365" y="2525"/>
                  </a:cubicBezTo>
                  <a:cubicBezTo>
                    <a:pt x="5168" y="2676"/>
                    <a:pt x="5154" y="2957"/>
                    <a:pt x="5331" y="3131"/>
                  </a:cubicBezTo>
                  <a:lnTo>
                    <a:pt x="6021" y="3821"/>
                  </a:lnTo>
                  <a:lnTo>
                    <a:pt x="6021" y="5936"/>
                  </a:lnTo>
                  <a:lnTo>
                    <a:pt x="5611" y="5936"/>
                  </a:lnTo>
                  <a:cubicBezTo>
                    <a:pt x="5541" y="5541"/>
                    <a:pt x="5309" y="5154"/>
                    <a:pt x="4969" y="4873"/>
                  </a:cubicBezTo>
                  <a:cubicBezTo>
                    <a:pt x="4442" y="4441"/>
                    <a:pt x="4139" y="3799"/>
                    <a:pt x="4139" y="3108"/>
                  </a:cubicBezTo>
                  <a:cubicBezTo>
                    <a:pt x="4139" y="1846"/>
                    <a:pt x="5154" y="816"/>
                    <a:pt x="6431" y="816"/>
                  </a:cubicBezTo>
                  <a:close/>
                  <a:moveTo>
                    <a:pt x="7202" y="6755"/>
                  </a:moveTo>
                  <a:lnTo>
                    <a:pt x="7202" y="7154"/>
                  </a:lnTo>
                  <a:cubicBezTo>
                    <a:pt x="7202" y="7235"/>
                    <a:pt x="7143" y="7294"/>
                    <a:pt x="7073" y="7294"/>
                  </a:cubicBezTo>
                  <a:lnTo>
                    <a:pt x="5774" y="7294"/>
                  </a:lnTo>
                  <a:cubicBezTo>
                    <a:pt x="5704" y="7294"/>
                    <a:pt x="5645" y="7235"/>
                    <a:pt x="5645" y="7154"/>
                  </a:cubicBezTo>
                  <a:lnTo>
                    <a:pt x="5645" y="6755"/>
                  </a:lnTo>
                  <a:close/>
                  <a:moveTo>
                    <a:pt x="7996" y="7364"/>
                  </a:moveTo>
                  <a:lnTo>
                    <a:pt x="9598" y="7959"/>
                  </a:lnTo>
                  <a:lnTo>
                    <a:pt x="6431" y="9151"/>
                  </a:lnTo>
                  <a:lnTo>
                    <a:pt x="3275" y="7959"/>
                  </a:lnTo>
                  <a:lnTo>
                    <a:pt x="4874" y="7364"/>
                  </a:lnTo>
                  <a:cubicBezTo>
                    <a:pt x="4969" y="7785"/>
                    <a:pt x="5342" y="8099"/>
                    <a:pt x="5785" y="8099"/>
                  </a:cubicBezTo>
                  <a:lnTo>
                    <a:pt x="7073" y="8099"/>
                  </a:lnTo>
                  <a:cubicBezTo>
                    <a:pt x="7516" y="8099"/>
                    <a:pt x="7889" y="7785"/>
                    <a:pt x="7996" y="7364"/>
                  </a:cubicBezTo>
                  <a:close/>
                  <a:moveTo>
                    <a:pt x="2197" y="8427"/>
                  </a:moveTo>
                  <a:lnTo>
                    <a:pt x="5634" y="9712"/>
                  </a:lnTo>
                  <a:lnTo>
                    <a:pt x="4733" y="10472"/>
                  </a:lnTo>
                  <a:lnTo>
                    <a:pt x="1297" y="9176"/>
                  </a:lnTo>
                  <a:lnTo>
                    <a:pt x="2197" y="8427"/>
                  </a:lnTo>
                  <a:close/>
                  <a:moveTo>
                    <a:pt x="10661" y="8427"/>
                  </a:moveTo>
                  <a:lnTo>
                    <a:pt x="11573" y="9176"/>
                  </a:lnTo>
                  <a:lnTo>
                    <a:pt x="8125" y="10472"/>
                  </a:lnTo>
                  <a:lnTo>
                    <a:pt x="7225" y="9712"/>
                  </a:lnTo>
                  <a:lnTo>
                    <a:pt x="10661" y="8427"/>
                  </a:lnTo>
                  <a:close/>
                  <a:moveTo>
                    <a:pt x="6021" y="10450"/>
                  </a:moveTo>
                  <a:lnTo>
                    <a:pt x="6021" y="12823"/>
                  </a:lnTo>
                  <a:lnTo>
                    <a:pt x="2514" y="11513"/>
                  </a:lnTo>
                  <a:lnTo>
                    <a:pt x="2514" y="10509"/>
                  </a:lnTo>
                  <a:lnTo>
                    <a:pt x="4663" y="11303"/>
                  </a:lnTo>
                  <a:cubicBezTo>
                    <a:pt x="4714" y="11324"/>
                    <a:pt x="4767" y="11334"/>
                    <a:pt x="4819" y="11334"/>
                  </a:cubicBezTo>
                  <a:cubicBezTo>
                    <a:pt x="4909" y="11334"/>
                    <a:pt x="4996" y="11303"/>
                    <a:pt x="5062" y="11244"/>
                  </a:cubicBezTo>
                  <a:lnTo>
                    <a:pt x="6021" y="10450"/>
                  </a:lnTo>
                  <a:close/>
                  <a:moveTo>
                    <a:pt x="6826" y="10450"/>
                  </a:moveTo>
                  <a:lnTo>
                    <a:pt x="7786" y="11244"/>
                  </a:lnTo>
                  <a:cubicBezTo>
                    <a:pt x="7852" y="11303"/>
                    <a:pt x="7938" y="11334"/>
                    <a:pt x="8029" y="11334"/>
                  </a:cubicBezTo>
                  <a:cubicBezTo>
                    <a:pt x="8080" y="11334"/>
                    <a:pt x="8133" y="11324"/>
                    <a:pt x="8184" y="11303"/>
                  </a:cubicBezTo>
                  <a:lnTo>
                    <a:pt x="10333" y="10509"/>
                  </a:lnTo>
                  <a:lnTo>
                    <a:pt x="10333" y="11513"/>
                  </a:lnTo>
                  <a:lnTo>
                    <a:pt x="6826" y="12823"/>
                  </a:lnTo>
                  <a:lnTo>
                    <a:pt x="6826" y="10450"/>
                  </a:lnTo>
                  <a:close/>
                  <a:moveTo>
                    <a:pt x="6431" y="0"/>
                  </a:moveTo>
                  <a:cubicBezTo>
                    <a:pt x="4711" y="0"/>
                    <a:pt x="3308" y="1392"/>
                    <a:pt x="3308" y="3108"/>
                  </a:cubicBezTo>
                  <a:cubicBezTo>
                    <a:pt x="3308" y="4043"/>
                    <a:pt x="3729" y="4921"/>
                    <a:pt x="4442" y="5515"/>
                  </a:cubicBezTo>
                  <a:cubicBezTo>
                    <a:pt x="4689" y="5715"/>
                    <a:pt x="4829" y="5995"/>
                    <a:pt x="4829" y="6276"/>
                  </a:cubicBezTo>
                  <a:lnTo>
                    <a:pt x="4829" y="6511"/>
                  </a:lnTo>
                  <a:lnTo>
                    <a:pt x="1965" y="7586"/>
                  </a:lnTo>
                  <a:cubicBezTo>
                    <a:pt x="1928" y="7597"/>
                    <a:pt x="1883" y="7619"/>
                    <a:pt x="1847" y="7656"/>
                  </a:cubicBezTo>
                  <a:lnTo>
                    <a:pt x="234" y="9000"/>
                  </a:lnTo>
                  <a:cubicBezTo>
                    <a:pt x="1" y="9199"/>
                    <a:pt x="60" y="9583"/>
                    <a:pt x="352" y="9690"/>
                  </a:cubicBezTo>
                  <a:lnTo>
                    <a:pt x="1706" y="10192"/>
                  </a:lnTo>
                  <a:lnTo>
                    <a:pt x="1706" y="11794"/>
                  </a:lnTo>
                  <a:cubicBezTo>
                    <a:pt x="1706" y="11956"/>
                    <a:pt x="1813" y="12108"/>
                    <a:pt x="1965" y="12167"/>
                  </a:cubicBezTo>
                  <a:lnTo>
                    <a:pt x="6276" y="13791"/>
                  </a:lnTo>
                  <a:cubicBezTo>
                    <a:pt x="6324" y="13809"/>
                    <a:pt x="6374" y="13818"/>
                    <a:pt x="6424" y="13818"/>
                  </a:cubicBezTo>
                  <a:cubicBezTo>
                    <a:pt x="6473" y="13818"/>
                    <a:pt x="6523" y="13809"/>
                    <a:pt x="6571" y="13791"/>
                  </a:cubicBezTo>
                  <a:lnTo>
                    <a:pt x="10883" y="12167"/>
                  </a:lnTo>
                  <a:cubicBezTo>
                    <a:pt x="11034" y="12108"/>
                    <a:pt x="11141" y="11956"/>
                    <a:pt x="11141" y="11794"/>
                  </a:cubicBezTo>
                  <a:lnTo>
                    <a:pt x="11141" y="10192"/>
                  </a:lnTo>
                  <a:lnTo>
                    <a:pt x="12496" y="9690"/>
                  </a:lnTo>
                  <a:cubicBezTo>
                    <a:pt x="12788" y="9583"/>
                    <a:pt x="12846" y="9199"/>
                    <a:pt x="12614" y="9000"/>
                  </a:cubicBezTo>
                  <a:lnTo>
                    <a:pt x="11001" y="7656"/>
                  </a:lnTo>
                  <a:cubicBezTo>
                    <a:pt x="10964" y="7619"/>
                    <a:pt x="10919" y="7597"/>
                    <a:pt x="10883" y="7586"/>
                  </a:cubicBezTo>
                  <a:lnTo>
                    <a:pt x="8018" y="6511"/>
                  </a:lnTo>
                  <a:lnTo>
                    <a:pt x="8018" y="6276"/>
                  </a:lnTo>
                  <a:cubicBezTo>
                    <a:pt x="8018" y="5995"/>
                    <a:pt x="8159" y="5715"/>
                    <a:pt x="8406" y="5515"/>
                  </a:cubicBezTo>
                  <a:cubicBezTo>
                    <a:pt x="9129" y="4921"/>
                    <a:pt x="9539" y="4043"/>
                    <a:pt x="9539" y="3108"/>
                  </a:cubicBezTo>
                  <a:cubicBezTo>
                    <a:pt x="9539" y="1392"/>
                    <a:pt x="8136" y="0"/>
                    <a:pt x="6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" name="Google Shape;1078;p42"/>
            <p:cNvSpPr/>
            <p:nvPr/>
          </p:nvSpPr>
          <p:spPr bwMode="auto">
            <a:xfrm>
              <a:off x="3510913" y="3311725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398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20"/>
                    <a:pt x="177" y="808"/>
                    <a:pt x="398" y="808"/>
                  </a:cubicBezTo>
                  <a:lnTo>
                    <a:pt x="1206" y="808"/>
                  </a:lnTo>
                  <a:cubicBezTo>
                    <a:pt x="1428" y="808"/>
                    <a:pt x="1613" y="620"/>
                    <a:pt x="1613" y="398"/>
                  </a:cubicBezTo>
                  <a:cubicBezTo>
                    <a:pt x="1613" y="177"/>
                    <a:pt x="1428" y="0"/>
                    <a:pt x="12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8" name="Google Shape;1079;p42"/>
            <p:cNvSpPr/>
            <p:nvPr/>
          </p:nvSpPr>
          <p:spPr bwMode="auto">
            <a:xfrm>
              <a:off x="3502763" y="3257725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1157" y="0"/>
                  </a:moveTo>
                  <a:cubicBezTo>
                    <a:pt x="1088" y="0"/>
                    <a:pt x="1020" y="18"/>
                    <a:pt x="957" y="56"/>
                  </a:cubicBezTo>
                  <a:lnTo>
                    <a:pt x="256" y="454"/>
                  </a:lnTo>
                  <a:cubicBezTo>
                    <a:pt x="60" y="572"/>
                    <a:pt x="1" y="816"/>
                    <a:pt x="104" y="1016"/>
                  </a:cubicBezTo>
                  <a:cubicBezTo>
                    <a:pt x="183" y="1141"/>
                    <a:pt x="317" y="1214"/>
                    <a:pt x="454" y="1214"/>
                  </a:cubicBezTo>
                  <a:cubicBezTo>
                    <a:pt x="522" y="1214"/>
                    <a:pt x="591" y="1195"/>
                    <a:pt x="654" y="1156"/>
                  </a:cubicBezTo>
                  <a:lnTo>
                    <a:pt x="1356" y="757"/>
                  </a:lnTo>
                  <a:cubicBezTo>
                    <a:pt x="1555" y="642"/>
                    <a:pt x="1625" y="396"/>
                    <a:pt x="1507" y="196"/>
                  </a:cubicBezTo>
                  <a:cubicBezTo>
                    <a:pt x="1430" y="73"/>
                    <a:pt x="1294" y="0"/>
                    <a:pt x="1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" name="Google Shape;1080;p42"/>
            <p:cNvSpPr/>
            <p:nvPr/>
          </p:nvSpPr>
          <p:spPr bwMode="auto">
            <a:xfrm>
              <a:off x="3502763" y="3355450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56" y="1"/>
                  </a:moveTo>
                  <a:cubicBezTo>
                    <a:pt x="319" y="1"/>
                    <a:pt x="183" y="70"/>
                    <a:pt x="104" y="204"/>
                  </a:cubicBezTo>
                  <a:cubicBezTo>
                    <a:pt x="1" y="392"/>
                    <a:pt x="60" y="650"/>
                    <a:pt x="256" y="753"/>
                  </a:cubicBezTo>
                  <a:lnTo>
                    <a:pt x="957" y="1163"/>
                  </a:lnTo>
                  <a:cubicBezTo>
                    <a:pt x="1019" y="1197"/>
                    <a:pt x="1088" y="1214"/>
                    <a:pt x="1156" y="1214"/>
                  </a:cubicBezTo>
                  <a:cubicBezTo>
                    <a:pt x="1294" y="1214"/>
                    <a:pt x="1430" y="1145"/>
                    <a:pt x="1507" y="1012"/>
                  </a:cubicBezTo>
                  <a:cubicBezTo>
                    <a:pt x="1625" y="812"/>
                    <a:pt x="1555" y="565"/>
                    <a:pt x="1356" y="462"/>
                  </a:cubicBezTo>
                  <a:lnTo>
                    <a:pt x="654" y="52"/>
                  </a:lnTo>
                  <a:cubicBezTo>
                    <a:pt x="592" y="18"/>
                    <a:pt x="524" y="1"/>
                    <a:pt x="4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" name="Google Shape;1081;p42"/>
            <p:cNvSpPr/>
            <p:nvPr/>
          </p:nvSpPr>
          <p:spPr bwMode="auto">
            <a:xfrm>
              <a:off x="3274838" y="3311725"/>
              <a:ext cx="40625" cy="20200"/>
            </a:xfrm>
            <a:custGeom>
              <a:avLst/>
              <a:gdLst/>
              <a:ahLst/>
              <a:cxnLst/>
              <a:rect l="l" t="t" r="r" b="b"/>
              <a:pathLst>
                <a:path w="1625" h="808" extrusionOk="0">
                  <a:moveTo>
                    <a:pt x="410" y="0"/>
                  </a:moveTo>
                  <a:cubicBezTo>
                    <a:pt x="186" y="0"/>
                    <a:pt x="0" y="177"/>
                    <a:pt x="0" y="398"/>
                  </a:cubicBezTo>
                  <a:cubicBezTo>
                    <a:pt x="0" y="620"/>
                    <a:pt x="186" y="808"/>
                    <a:pt x="410" y="808"/>
                  </a:cubicBezTo>
                  <a:lnTo>
                    <a:pt x="1215" y="808"/>
                  </a:lnTo>
                  <a:cubicBezTo>
                    <a:pt x="1437" y="808"/>
                    <a:pt x="1625" y="620"/>
                    <a:pt x="1625" y="398"/>
                  </a:cubicBezTo>
                  <a:cubicBezTo>
                    <a:pt x="1625" y="177"/>
                    <a:pt x="1437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" name="Google Shape;1082;p42"/>
            <p:cNvSpPr/>
            <p:nvPr/>
          </p:nvSpPr>
          <p:spPr bwMode="auto">
            <a:xfrm>
              <a:off x="3282963" y="3257725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459" y="0"/>
                  </a:moveTo>
                  <a:cubicBezTo>
                    <a:pt x="321" y="0"/>
                    <a:pt x="186" y="73"/>
                    <a:pt x="107" y="196"/>
                  </a:cubicBezTo>
                  <a:cubicBezTo>
                    <a:pt x="1" y="396"/>
                    <a:pt x="60" y="642"/>
                    <a:pt x="259" y="757"/>
                  </a:cubicBezTo>
                  <a:lnTo>
                    <a:pt x="960" y="1156"/>
                  </a:lnTo>
                  <a:cubicBezTo>
                    <a:pt x="1023" y="1195"/>
                    <a:pt x="1093" y="1214"/>
                    <a:pt x="1163" y="1214"/>
                  </a:cubicBezTo>
                  <a:cubicBezTo>
                    <a:pt x="1302" y="1214"/>
                    <a:pt x="1439" y="1141"/>
                    <a:pt x="1510" y="1016"/>
                  </a:cubicBezTo>
                  <a:cubicBezTo>
                    <a:pt x="1628" y="816"/>
                    <a:pt x="1558" y="572"/>
                    <a:pt x="1359" y="454"/>
                  </a:cubicBezTo>
                  <a:lnTo>
                    <a:pt x="657" y="56"/>
                  </a:lnTo>
                  <a:cubicBezTo>
                    <a:pt x="595" y="18"/>
                    <a:pt x="526" y="0"/>
                    <a:pt x="4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" name="Google Shape;1083;p42"/>
            <p:cNvSpPr/>
            <p:nvPr/>
          </p:nvSpPr>
          <p:spPr bwMode="auto">
            <a:xfrm>
              <a:off x="3282963" y="3355450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61" y="1"/>
                  </a:moveTo>
                  <a:cubicBezTo>
                    <a:pt x="1092" y="1"/>
                    <a:pt x="1022" y="18"/>
                    <a:pt x="960" y="52"/>
                  </a:cubicBezTo>
                  <a:lnTo>
                    <a:pt x="259" y="462"/>
                  </a:lnTo>
                  <a:cubicBezTo>
                    <a:pt x="60" y="565"/>
                    <a:pt x="1" y="812"/>
                    <a:pt x="107" y="1012"/>
                  </a:cubicBezTo>
                  <a:cubicBezTo>
                    <a:pt x="186" y="1145"/>
                    <a:pt x="322" y="1214"/>
                    <a:pt x="459" y="1214"/>
                  </a:cubicBezTo>
                  <a:cubicBezTo>
                    <a:pt x="527" y="1214"/>
                    <a:pt x="595" y="1197"/>
                    <a:pt x="657" y="1163"/>
                  </a:cubicBezTo>
                  <a:lnTo>
                    <a:pt x="1359" y="753"/>
                  </a:lnTo>
                  <a:cubicBezTo>
                    <a:pt x="1558" y="650"/>
                    <a:pt x="1628" y="392"/>
                    <a:pt x="1510" y="204"/>
                  </a:cubicBezTo>
                  <a:cubicBezTo>
                    <a:pt x="1439" y="70"/>
                    <a:pt x="1301" y="1"/>
                    <a:pt x="1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5" name="Google Shape;1044;p42"/>
          <p:cNvSpPr/>
          <p:nvPr/>
        </p:nvSpPr>
        <p:spPr bwMode="auto">
          <a:xfrm>
            <a:off x="7228325" y="1279479"/>
            <a:ext cx="548700" cy="54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6" name="Google Shape;1048;p42"/>
          <p:cNvSpPr txBox="1"/>
          <p:nvPr/>
        </p:nvSpPr>
        <p:spPr bwMode="auto">
          <a:xfrm flipH="1">
            <a:off x="6584585" y="1962124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rgbClr val="92D050"/>
                </a:solidFill>
                <a:latin typeface="Söhne"/>
              </a:rPr>
              <a:t>Design Phase</a:t>
            </a:r>
            <a:endParaRPr sz="1200">
              <a:solidFill>
                <a:srgbClr val="92D050"/>
              </a:solidFill>
              <a:latin typeface="Hanken Grotesk"/>
              <a:ea typeface="Hanken Grotesk"/>
              <a:cs typeface="Hanken Grotesk"/>
            </a:endParaRPr>
          </a:p>
        </p:txBody>
      </p:sp>
      <p:grpSp>
        <p:nvGrpSpPr>
          <p:cNvPr id="177" name="Google Shape;1092;p42"/>
          <p:cNvGrpSpPr/>
          <p:nvPr/>
        </p:nvGrpSpPr>
        <p:grpSpPr bwMode="auto">
          <a:xfrm>
            <a:off x="7309746" y="1377046"/>
            <a:ext cx="345150" cy="344800"/>
            <a:chOff x="5512088" y="2681150"/>
            <a:chExt cx="345150" cy="3448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8" name="Google Shape;1093;p42"/>
            <p:cNvSpPr/>
            <p:nvPr/>
          </p:nvSpPr>
          <p:spPr bwMode="auto">
            <a:xfrm>
              <a:off x="5512088" y="2681150"/>
              <a:ext cx="345150" cy="344800"/>
            </a:xfrm>
            <a:custGeom>
              <a:avLst/>
              <a:gdLst/>
              <a:ahLst/>
              <a:cxnLst/>
              <a:rect l="l" t="t" r="r" b="b"/>
              <a:pathLst>
                <a:path w="13806" h="13792" extrusionOk="0">
                  <a:moveTo>
                    <a:pt x="6896" y="806"/>
                  </a:moveTo>
                  <a:cubicBezTo>
                    <a:pt x="8158" y="806"/>
                    <a:pt x="9188" y="1835"/>
                    <a:pt x="9188" y="3098"/>
                  </a:cubicBezTo>
                  <a:cubicBezTo>
                    <a:pt x="9188" y="3776"/>
                    <a:pt x="8882" y="4419"/>
                    <a:pt x="8357" y="4862"/>
                  </a:cubicBezTo>
                  <a:cubicBezTo>
                    <a:pt x="8018" y="5143"/>
                    <a:pt x="7785" y="5516"/>
                    <a:pt x="7704" y="5925"/>
                  </a:cubicBezTo>
                  <a:lnTo>
                    <a:pt x="7305" y="5925"/>
                  </a:lnTo>
                  <a:lnTo>
                    <a:pt x="7305" y="3799"/>
                  </a:lnTo>
                  <a:lnTo>
                    <a:pt x="7984" y="3120"/>
                  </a:lnTo>
                  <a:cubicBezTo>
                    <a:pt x="8136" y="2969"/>
                    <a:pt x="8158" y="2736"/>
                    <a:pt x="8029" y="2570"/>
                  </a:cubicBezTo>
                  <a:cubicBezTo>
                    <a:pt x="7948" y="2472"/>
                    <a:pt x="7831" y="2422"/>
                    <a:pt x="7713" y="2422"/>
                  </a:cubicBezTo>
                  <a:cubicBezTo>
                    <a:pt x="7609" y="2422"/>
                    <a:pt x="7504" y="2460"/>
                    <a:pt x="7423" y="2537"/>
                  </a:cubicBezTo>
                  <a:lnTo>
                    <a:pt x="6896" y="3061"/>
                  </a:lnTo>
                  <a:lnTo>
                    <a:pt x="6382" y="2537"/>
                  </a:lnTo>
                  <a:cubicBezTo>
                    <a:pt x="6300" y="2460"/>
                    <a:pt x="6194" y="2422"/>
                    <a:pt x="6090" y="2422"/>
                  </a:cubicBezTo>
                  <a:cubicBezTo>
                    <a:pt x="5971" y="2422"/>
                    <a:pt x="5854" y="2472"/>
                    <a:pt x="5773" y="2570"/>
                  </a:cubicBezTo>
                  <a:cubicBezTo>
                    <a:pt x="5644" y="2736"/>
                    <a:pt x="5670" y="2969"/>
                    <a:pt x="5810" y="3120"/>
                  </a:cubicBezTo>
                  <a:lnTo>
                    <a:pt x="6497" y="3799"/>
                  </a:lnTo>
                  <a:lnTo>
                    <a:pt x="6497" y="5925"/>
                  </a:lnTo>
                  <a:lnTo>
                    <a:pt x="6090" y="5925"/>
                  </a:lnTo>
                  <a:cubicBezTo>
                    <a:pt x="6006" y="5516"/>
                    <a:pt x="5785" y="5143"/>
                    <a:pt x="5445" y="4862"/>
                  </a:cubicBezTo>
                  <a:cubicBezTo>
                    <a:pt x="4909" y="4419"/>
                    <a:pt x="4604" y="3776"/>
                    <a:pt x="4604" y="3098"/>
                  </a:cubicBezTo>
                  <a:cubicBezTo>
                    <a:pt x="4604" y="1835"/>
                    <a:pt x="5633" y="806"/>
                    <a:pt x="6896" y="806"/>
                  </a:cubicBezTo>
                  <a:close/>
                  <a:moveTo>
                    <a:pt x="7678" y="6733"/>
                  </a:moveTo>
                  <a:lnTo>
                    <a:pt x="7678" y="7409"/>
                  </a:lnTo>
                  <a:cubicBezTo>
                    <a:pt x="7678" y="7480"/>
                    <a:pt x="7619" y="7538"/>
                    <a:pt x="7549" y="7538"/>
                  </a:cubicBezTo>
                  <a:lnTo>
                    <a:pt x="6253" y="7538"/>
                  </a:lnTo>
                  <a:cubicBezTo>
                    <a:pt x="6183" y="7538"/>
                    <a:pt x="6113" y="7480"/>
                    <a:pt x="6113" y="7409"/>
                  </a:cubicBezTo>
                  <a:lnTo>
                    <a:pt x="6113" y="6733"/>
                  </a:lnTo>
                  <a:close/>
                  <a:moveTo>
                    <a:pt x="2023" y="11772"/>
                  </a:moveTo>
                  <a:lnTo>
                    <a:pt x="2023" y="12986"/>
                  </a:lnTo>
                  <a:lnTo>
                    <a:pt x="805" y="12986"/>
                  </a:lnTo>
                  <a:lnTo>
                    <a:pt x="805" y="11772"/>
                  </a:lnTo>
                  <a:close/>
                  <a:moveTo>
                    <a:pt x="5692" y="11772"/>
                  </a:moveTo>
                  <a:lnTo>
                    <a:pt x="5692" y="12986"/>
                  </a:lnTo>
                  <a:lnTo>
                    <a:pt x="4477" y="12986"/>
                  </a:lnTo>
                  <a:lnTo>
                    <a:pt x="4477" y="11772"/>
                  </a:lnTo>
                  <a:close/>
                  <a:moveTo>
                    <a:pt x="9350" y="11772"/>
                  </a:moveTo>
                  <a:lnTo>
                    <a:pt x="9350" y="12986"/>
                  </a:lnTo>
                  <a:lnTo>
                    <a:pt x="8136" y="12986"/>
                  </a:lnTo>
                  <a:lnTo>
                    <a:pt x="8136" y="11772"/>
                  </a:lnTo>
                  <a:close/>
                  <a:moveTo>
                    <a:pt x="12997" y="11772"/>
                  </a:moveTo>
                  <a:lnTo>
                    <a:pt x="12997" y="12986"/>
                  </a:lnTo>
                  <a:lnTo>
                    <a:pt x="11782" y="12986"/>
                  </a:lnTo>
                  <a:lnTo>
                    <a:pt x="11782" y="11772"/>
                  </a:lnTo>
                  <a:close/>
                  <a:moveTo>
                    <a:pt x="6896" y="1"/>
                  </a:moveTo>
                  <a:cubicBezTo>
                    <a:pt x="5179" y="1"/>
                    <a:pt x="3787" y="1392"/>
                    <a:pt x="3787" y="3098"/>
                  </a:cubicBezTo>
                  <a:cubicBezTo>
                    <a:pt x="3787" y="4021"/>
                    <a:pt x="4197" y="4899"/>
                    <a:pt x="4921" y="5482"/>
                  </a:cubicBezTo>
                  <a:cubicBezTo>
                    <a:pt x="5165" y="5693"/>
                    <a:pt x="5305" y="5973"/>
                    <a:pt x="5305" y="6254"/>
                  </a:cubicBezTo>
                  <a:lnTo>
                    <a:pt x="5305" y="7409"/>
                  </a:lnTo>
                  <a:cubicBezTo>
                    <a:pt x="5305" y="7926"/>
                    <a:pt x="5726" y="8358"/>
                    <a:pt x="6253" y="8358"/>
                  </a:cubicBezTo>
                  <a:lnTo>
                    <a:pt x="6497" y="8358"/>
                  </a:lnTo>
                  <a:lnTo>
                    <a:pt x="6497" y="9188"/>
                  </a:lnTo>
                  <a:lnTo>
                    <a:pt x="1425" y="9188"/>
                  </a:lnTo>
                  <a:cubicBezTo>
                    <a:pt x="1204" y="9188"/>
                    <a:pt x="1027" y="9373"/>
                    <a:pt x="1027" y="9598"/>
                  </a:cubicBezTo>
                  <a:lnTo>
                    <a:pt x="1027" y="10964"/>
                  </a:lnTo>
                  <a:lnTo>
                    <a:pt x="396" y="10964"/>
                  </a:lnTo>
                  <a:cubicBezTo>
                    <a:pt x="174" y="10964"/>
                    <a:pt x="0" y="11152"/>
                    <a:pt x="0" y="11373"/>
                  </a:cubicBezTo>
                  <a:lnTo>
                    <a:pt x="0" y="13396"/>
                  </a:lnTo>
                  <a:cubicBezTo>
                    <a:pt x="0" y="13618"/>
                    <a:pt x="174" y="13791"/>
                    <a:pt x="396" y="13791"/>
                  </a:cubicBezTo>
                  <a:lnTo>
                    <a:pt x="2418" y="13791"/>
                  </a:lnTo>
                  <a:cubicBezTo>
                    <a:pt x="2654" y="13791"/>
                    <a:pt x="2828" y="13618"/>
                    <a:pt x="2828" y="13396"/>
                  </a:cubicBezTo>
                  <a:lnTo>
                    <a:pt x="2828" y="11373"/>
                  </a:lnTo>
                  <a:cubicBezTo>
                    <a:pt x="2828" y="11152"/>
                    <a:pt x="2654" y="10964"/>
                    <a:pt x="2418" y="10964"/>
                  </a:cubicBezTo>
                  <a:lnTo>
                    <a:pt x="1835" y="10964"/>
                  </a:lnTo>
                  <a:lnTo>
                    <a:pt x="1835" y="9993"/>
                  </a:lnTo>
                  <a:lnTo>
                    <a:pt x="4688" y="9993"/>
                  </a:lnTo>
                  <a:lnTo>
                    <a:pt x="4688" y="10964"/>
                  </a:lnTo>
                  <a:lnTo>
                    <a:pt x="4068" y="10964"/>
                  </a:lnTo>
                  <a:cubicBezTo>
                    <a:pt x="3846" y="10964"/>
                    <a:pt x="3669" y="11152"/>
                    <a:pt x="3669" y="11373"/>
                  </a:cubicBezTo>
                  <a:lnTo>
                    <a:pt x="3669" y="13396"/>
                  </a:lnTo>
                  <a:cubicBezTo>
                    <a:pt x="3669" y="13618"/>
                    <a:pt x="3846" y="13791"/>
                    <a:pt x="4068" y="13791"/>
                  </a:cubicBezTo>
                  <a:lnTo>
                    <a:pt x="6090" y="13791"/>
                  </a:lnTo>
                  <a:cubicBezTo>
                    <a:pt x="6312" y="13791"/>
                    <a:pt x="6497" y="13618"/>
                    <a:pt x="6497" y="13396"/>
                  </a:cubicBezTo>
                  <a:lnTo>
                    <a:pt x="6497" y="11373"/>
                  </a:lnTo>
                  <a:cubicBezTo>
                    <a:pt x="6497" y="11152"/>
                    <a:pt x="6312" y="10964"/>
                    <a:pt x="6090" y="10964"/>
                  </a:cubicBezTo>
                  <a:lnTo>
                    <a:pt x="5470" y="10964"/>
                  </a:lnTo>
                  <a:lnTo>
                    <a:pt x="5470" y="9993"/>
                  </a:lnTo>
                  <a:lnTo>
                    <a:pt x="8335" y="9993"/>
                  </a:lnTo>
                  <a:lnTo>
                    <a:pt x="8335" y="10964"/>
                  </a:lnTo>
                  <a:lnTo>
                    <a:pt x="7737" y="10964"/>
                  </a:lnTo>
                  <a:cubicBezTo>
                    <a:pt x="7516" y="10964"/>
                    <a:pt x="7328" y="11152"/>
                    <a:pt x="7328" y="11373"/>
                  </a:cubicBezTo>
                  <a:lnTo>
                    <a:pt x="7328" y="13396"/>
                  </a:lnTo>
                  <a:cubicBezTo>
                    <a:pt x="7328" y="13618"/>
                    <a:pt x="7516" y="13791"/>
                    <a:pt x="7737" y="13791"/>
                  </a:cubicBezTo>
                  <a:lnTo>
                    <a:pt x="9760" y="13791"/>
                  </a:lnTo>
                  <a:cubicBezTo>
                    <a:pt x="9981" y="13791"/>
                    <a:pt x="10158" y="13618"/>
                    <a:pt x="10158" y="13396"/>
                  </a:cubicBezTo>
                  <a:lnTo>
                    <a:pt x="10158" y="11373"/>
                  </a:lnTo>
                  <a:cubicBezTo>
                    <a:pt x="10158" y="11152"/>
                    <a:pt x="9981" y="10964"/>
                    <a:pt x="9760" y="10964"/>
                  </a:cubicBezTo>
                  <a:lnTo>
                    <a:pt x="9140" y="10964"/>
                  </a:lnTo>
                  <a:lnTo>
                    <a:pt x="9140" y="9993"/>
                  </a:lnTo>
                  <a:lnTo>
                    <a:pt x="11993" y="9993"/>
                  </a:lnTo>
                  <a:lnTo>
                    <a:pt x="11993" y="10964"/>
                  </a:lnTo>
                  <a:lnTo>
                    <a:pt x="11373" y="10964"/>
                  </a:lnTo>
                  <a:cubicBezTo>
                    <a:pt x="11151" y="10964"/>
                    <a:pt x="10975" y="11152"/>
                    <a:pt x="10975" y="11373"/>
                  </a:cubicBezTo>
                  <a:lnTo>
                    <a:pt x="10975" y="13396"/>
                  </a:lnTo>
                  <a:cubicBezTo>
                    <a:pt x="10975" y="13618"/>
                    <a:pt x="11151" y="13791"/>
                    <a:pt x="11373" y="13791"/>
                  </a:cubicBezTo>
                  <a:lnTo>
                    <a:pt x="13396" y="13791"/>
                  </a:lnTo>
                  <a:cubicBezTo>
                    <a:pt x="13617" y="13791"/>
                    <a:pt x="13805" y="13618"/>
                    <a:pt x="13805" y="13396"/>
                  </a:cubicBezTo>
                  <a:lnTo>
                    <a:pt x="13805" y="11373"/>
                  </a:lnTo>
                  <a:cubicBezTo>
                    <a:pt x="13805" y="11152"/>
                    <a:pt x="13617" y="10964"/>
                    <a:pt x="13396" y="10964"/>
                  </a:cubicBezTo>
                  <a:lnTo>
                    <a:pt x="12798" y="10964"/>
                  </a:lnTo>
                  <a:lnTo>
                    <a:pt x="12798" y="9598"/>
                  </a:lnTo>
                  <a:cubicBezTo>
                    <a:pt x="12798" y="9373"/>
                    <a:pt x="12624" y="9188"/>
                    <a:pt x="12402" y="9188"/>
                  </a:cubicBezTo>
                  <a:lnTo>
                    <a:pt x="7305" y="9188"/>
                  </a:lnTo>
                  <a:lnTo>
                    <a:pt x="7305" y="8358"/>
                  </a:lnTo>
                  <a:lnTo>
                    <a:pt x="7549" y="8358"/>
                  </a:lnTo>
                  <a:cubicBezTo>
                    <a:pt x="8065" y="8358"/>
                    <a:pt x="8486" y="7926"/>
                    <a:pt x="8486" y="7409"/>
                  </a:cubicBezTo>
                  <a:lnTo>
                    <a:pt x="8486" y="6254"/>
                  </a:lnTo>
                  <a:cubicBezTo>
                    <a:pt x="8486" y="5973"/>
                    <a:pt x="8638" y="5693"/>
                    <a:pt x="8882" y="5482"/>
                  </a:cubicBezTo>
                  <a:cubicBezTo>
                    <a:pt x="9597" y="4899"/>
                    <a:pt x="10018" y="4021"/>
                    <a:pt x="10018" y="3098"/>
                  </a:cubicBezTo>
                  <a:cubicBezTo>
                    <a:pt x="10018" y="1392"/>
                    <a:pt x="8615" y="1"/>
                    <a:pt x="6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" name="Google Shape;1094;p42"/>
            <p:cNvSpPr/>
            <p:nvPr/>
          </p:nvSpPr>
          <p:spPr bwMode="auto">
            <a:xfrm>
              <a:off x="5782663" y="2748350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398" y="0"/>
                  </a:moveTo>
                  <a:cubicBezTo>
                    <a:pt x="177" y="0"/>
                    <a:pt x="0" y="188"/>
                    <a:pt x="0" y="410"/>
                  </a:cubicBezTo>
                  <a:cubicBezTo>
                    <a:pt x="0" y="631"/>
                    <a:pt x="177" y="808"/>
                    <a:pt x="398" y="808"/>
                  </a:cubicBezTo>
                  <a:lnTo>
                    <a:pt x="1204" y="808"/>
                  </a:lnTo>
                  <a:cubicBezTo>
                    <a:pt x="1439" y="808"/>
                    <a:pt x="1613" y="631"/>
                    <a:pt x="1613" y="410"/>
                  </a:cubicBezTo>
                  <a:cubicBezTo>
                    <a:pt x="1613" y="188"/>
                    <a:pt x="1439" y="0"/>
                    <a:pt x="1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" name="Google Shape;1095;p42"/>
            <p:cNvSpPr/>
            <p:nvPr/>
          </p:nvSpPr>
          <p:spPr bwMode="auto">
            <a:xfrm>
              <a:off x="5774438" y="2694450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58" y="1"/>
                  </a:moveTo>
                  <a:cubicBezTo>
                    <a:pt x="1091" y="1"/>
                    <a:pt x="1022" y="18"/>
                    <a:pt x="960" y="52"/>
                  </a:cubicBezTo>
                  <a:lnTo>
                    <a:pt x="259" y="462"/>
                  </a:lnTo>
                  <a:cubicBezTo>
                    <a:pt x="60" y="565"/>
                    <a:pt x="1" y="824"/>
                    <a:pt x="107" y="1011"/>
                  </a:cubicBezTo>
                  <a:cubicBezTo>
                    <a:pt x="186" y="1145"/>
                    <a:pt x="322" y="1214"/>
                    <a:pt x="459" y="1214"/>
                  </a:cubicBezTo>
                  <a:cubicBezTo>
                    <a:pt x="527" y="1214"/>
                    <a:pt x="595" y="1197"/>
                    <a:pt x="657" y="1163"/>
                  </a:cubicBezTo>
                  <a:lnTo>
                    <a:pt x="1359" y="753"/>
                  </a:lnTo>
                  <a:cubicBezTo>
                    <a:pt x="1558" y="650"/>
                    <a:pt x="1628" y="403"/>
                    <a:pt x="1510" y="204"/>
                  </a:cubicBezTo>
                  <a:cubicBezTo>
                    <a:pt x="1431" y="70"/>
                    <a:pt x="1296" y="1"/>
                    <a:pt x="11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" name="Google Shape;1096;p42"/>
            <p:cNvSpPr/>
            <p:nvPr/>
          </p:nvSpPr>
          <p:spPr bwMode="auto">
            <a:xfrm>
              <a:off x="5774438" y="2792200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457" y="0"/>
                  </a:moveTo>
                  <a:cubicBezTo>
                    <a:pt x="320" y="0"/>
                    <a:pt x="186" y="73"/>
                    <a:pt x="107" y="199"/>
                  </a:cubicBezTo>
                  <a:cubicBezTo>
                    <a:pt x="1" y="398"/>
                    <a:pt x="60" y="642"/>
                    <a:pt x="259" y="760"/>
                  </a:cubicBezTo>
                  <a:lnTo>
                    <a:pt x="960" y="1158"/>
                  </a:lnTo>
                  <a:cubicBezTo>
                    <a:pt x="1023" y="1196"/>
                    <a:pt x="1091" y="1214"/>
                    <a:pt x="1159" y="1214"/>
                  </a:cubicBezTo>
                  <a:cubicBezTo>
                    <a:pt x="1296" y="1214"/>
                    <a:pt x="1431" y="1141"/>
                    <a:pt x="1510" y="1018"/>
                  </a:cubicBezTo>
                  <a:cubicBezTo>
                    <a:pt x="1628" y="819"/>
                    <a:pt x="1558" y="572"/>
                    <a:pt x="1359" y="457"/>
                  </a:cubicBezTo>
                  <a:lnTo>
                    <a:pt x="657" y="58"/>
                  </a:lnTo>
                  <a:cubicBezTo>
                    <a:pt x="594" y="19"/>
                    <a:pt x="525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" name="Google Shape;1097;p42"/>
            <p:cNvSpPr/>
            <p:nvPr/>
          </p:nvSpPr>
          <p:spPr bwMode="auto">
            <a:xfrm>
              <a:off x="5546513" y="2748350"/>
              <a:ext cx="40700" cy="20200"/>
            </a:xfrm>
            <a:custGeom>
              <a:avLst/>
              <a:gdLst/>
              <a:ahLst/>
              <a:cxnLst/>
              <a:rect l="l" t="t" r="r" b="b"/>
              <a:pathLst>
                <a:path w="1628" h="808" extrusionOk="0">
                  <a:moveTo>
                    <a:pt x="410" y="0"/>
                  </a:moveTo>
                  <a:cubicBezTo>
                    <a:pt x="188" y="0"/>
                    <a:pt x="1" y="188"/>
                    <a:pt x="1" y="410"/>
                  </a:cubicBezTo>
                  <a:cubicBezTo>
                    <a:pt x="1" y="631"/>
                    <a:pt x="188" y="808"/>
                    <a:pt x="410" y="808"/>
                  </a:cubicBezTo>
                  <a:lnTo>
                    <a:pt x="1218" y="808"/>
                  </a:lnTo>
                  <a:cubicBezTo>
                    <a:pt x="1440" y="808"/>
                    <a:pt x="1628" y="631"/>
                    <a:pt x="1628" y="410"/>
                  </a:cubicBezTo>
                  <a:cubicBezTo>
                    <a:pt x="1628" y="188"/>
                    <a:pt x="1440" y="0"/>
                    <a:pt x="12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" name="Google Shape;1098;p42"/>
            <p:cNvSpPr/>
            <p:nvPr/>
          </p:nvSpPr>
          <p:spPr bwMode="auto">
            <a:xfrm>
              <a:off x="5554713" y="2694450"/>
              <a:ext cx="40650" cy="30375"/>
            </a:xfrm>
            <a:custGeom>
              <a:avLst/>
              <a:gdLst/>
              <a:ahLst/>
              <a:cxnLst/>
              <a:rect l="l" t="t" r="r" b="b"/>
              <a:pathLst>
                <a:path w="1626" h="1215" extrusionOk="0">
                  <a:moveTo>
                    <a:pt x="462" y="1"/>
                  </a:moveTo>
                  <a:cubicBezTo>
                    <a:pt x="321" y="1"/>
                    <a:pt x="184" y="70"/>
                    <a:pt x="107" y="204"/>
                  </a:cubicBezTo>
                  <a:cubicBezTo>
                    <a:pt x="1" y="403"/>
                    <a:pt x="60" y="650"/>
                    <a:pt x="259" y="753"/>
                  </a:cubicBezTo>
                  <a:lnTo>
                    <a:pt x="960" y="1163"/>
                  </a:lnTo>
                  <a:cubicBezTo>
                    <a:pt x="1021" y="1197"/>
                    <a:pt x="1090" y="1214"/>
                    <a:pt x="1159" y="1214"/>
                  </a:cubicBezTo>
                  <a:cubicBezTo>
                    <a:pt x="1299" y="1214"/>
                    <a:pt x="1439" y="1145"/>
                    <a:pt x="1510" y="1011"/>
                  </a:cubicBezTo>
                  <a:cubicBezTo>
                    <a:pt x="1625" y="824"/>
                    <a:pt x="1555" y="565"/>
                    <a:pt x="1356" y="462"/>
                  </a:cubicBezTo>
                  <a:lnTo>
                    <a:pt x="668" y="52"/>
                  </a:lnTo>
                  <a:cubicBezTo>
                    <a:pt x="603" y="18"/>
                    <a:pt x="532" y="1"/>
                    <a:pt x="4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" name="Google Shape;1099;p42"/>
            <p:cNvSpPr/>
            <p:nvPr/>
          </p:nvSpPr>
          <p:spPr bwMode="auto">
            <a:xfrm>
              <a:off x="5554713" y="2792200"/>
              <a:ext cx="40650" cy="30350"/>
            </a:xfrm>
            <a:custGeom>
              <a:avLst/>
              <a:gdLst/>
              <a:ahLst/>
              <a:cxnLst/>
              <a:rect l="l" t="t" r="r" b="b"/>
              <a:pathLst>
                <a:path w="1626" h="1214" extrusionOk="0">
                  <a:moveTo>
                    <a:pt x="1162" y="0"/>
                  </a:moveTo>
                  <a:cubicBezTo>
                    <a:pt x="1092" y="0"/>
                    <a:pt x="1022" y="19"/>
                    <a:pt x="960" y="58"/>
                  </a:cubicBezTo>
                  <a:lnTo>
                    <a:pt x="259" y="457"/>
                  </a:lnTo>
                  <a:cubicBezTo>
                    <a:pt x="60" y="572"/>
                    <a:pt x="1" y="819"/>
                    <a:pt x="107" y="1018"/>
                  </a:cubicBezTo>
                  <a:cubicBezTo>
                    <a:pt x="184" y="1141"/>
                    <a:pt x="320" y="1214"/>
                    <a:pt x="461" y="1214"/>
                  </a:cubicBezTo>
                  <a:cubicBezTo>
                    <a:pt x="531" y="1214"/>
                    <a:pt x="602" y="1196"/>
                    <a:pt x="668" y="1158"/>
                  </a:cubicBezTo>
                  <a:lnTo>
                    <a:pt x="1356" y="760"/>
                  </a:lnTo>
                  <a:cubicBezTo>
                    <a:pt x="1555" y="642"/>
                    <a:pt x="1625" y="398"/>
                    <a:pt x="1510" y="199"/>
                  </a:cubicBezTo>
                  <a:cubicBezTo>
                    <a:pt x="1439" y="73"/>
                    <a:pt x="1301" y="0"/>
                    <a:pt x="1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68" name="Google Shape;1043;p42"/>
          <p:cNvSpPr/>
          <p:nvPr/>
        </p:nvSpPr>
        <p:spPr bwMode="auto">
          <a:xfrm>
            <a:off x="5264302" y="1269309"/>
            <a:ext cx="548700" cy="54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9" name="Google Shape;1047;p42"/>
          <p:cNvSpPr txBox="1"/>
          <p:nvPr/>
        </p:nvSpPr>
        <p:spPr bwMode="auto">
          <a:xfrm flipH="1">
            <a:off x="4612244" y="1958097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rgbClr val="92D050"/>
                </a:solidFill>
                <a:latin typeface="Söhne"/>
              </a:rPr>
              <a:t>Requirement Gathering</a:t>
            </a:r>
            <a:endParaRPr sz="1200">
              <a:solidFill>
                <a:srgbClr val="92D050"/>
              </a:solidFill>
              <a:latin typeface="Hanken Grotesk"/>
              <a:ea typeface="Hanken Grotesk"/>
              <a:cs typeface="Hanken Grotesk"/>
            </a:endParaRPr>
          </a:p>
        </p:txBody>
      </p:sp>
      <p:sp>
        <p:nvSpPr>
          <p:cNvPr id="170" name="Google Shape;1100;p42"/>
          <p:cNvSpPr/>
          <p:nvPr/>
        </p:nvSpPr>
        <p:spPr bwMode="auto">
          <a:xfrm>
            <a:off x="5330366" y="1367969"/>
            <a:ext cx="345075" cy="344800"/>
          </a:xfrm>
          <a:custGeom>
            <a:avLst/>
            <a:gdLst/>
            <a:ahLst/>
            <a:cxnLst/>
            <a:rect l="l" t="t" r="r" b="b"/>
            <a:pathLst>
              <a:path w="13803" h="13792" extrusionOk="0">
                <a:moveTo>
                  <a:pt x="11337" y="1344"/>
                </a:moveTo>
                <a:lnTo>
                  <a:pt x="11454" y="1998"/>
                </a:lnTo>
                <a:cubicBezTo>
                  <a:pt x="11488" y="2163"/>
                  <a:pt x="11617" y="2290"/>
                  <a:pt x="11783" y="2326"/>
                </a:cubicBezTo>
                <a:lnTo>
                  <a:pt x="12425" y="2444"/>
                </a:lnTo>
                <a:lnTo>
                  <a:pt x="11314" y="3566"/>
                </a:lnTo>
                <a:lnTo>
                  <a:pt x="10391" y="3389"/>
                </a:lnTo>
                <a:lnTo>
                  <a:pt x="10214" y="2466"/>
                </a:lnTo>
                <a:lnTo>
                  <a:pt x="11337" y="1344"/>
                </a:lnTo>
                <a:close/>
                <a:moveTo>
                  <a:pt x="6896" y="5670"/>
                </a:moveTo>
                <a:cubicBezTo>
                  <a:pt x="7084" y="5670"/>
                  <a:pt x="7258" y="5715"/>
                  <a:pt x="7420" y="5785"/>
                </a:cubicBezTo>
                <a:lnTo>
                  <a:pt x="6615" y="6593"/>
                </a:lnTo>
                <a:cubicBezTo>
                  <a:pt x="6452" y="6756"/>
                  <a:pt x="6452" y="7014"/>
                  <a:pt x="6615" y="7165"/>
                </a:cubicBezTo>
                <a:cubicBezTo>
                  <a:pt x="6691" y="7247"/>
                  <a:pt x="6793" y="7287"/>
                  <a:pt x="6896" y="7287"/>
                </a:cubicBezTo>
                <a:cubicBezTo>
                  <a:pt x="6998" y="7287"/>
                  <a:pt x="7100" y="7247"/>
                  <a:pt x="7176" y="7165"/>
                </a:cubicBezTo>
                <a:lnTo>
                  <a:pt x="7995" y="6357"/>
                </a:lnTo>
                <a:cubicBezTo>
                  <a:pt x="8066" y="6523"/>
                  <a:pt x="8110" y="6697"/>
                  <a:pt x="8110" y="6885"/>
                </a:cubicBezTo>
                <a:cubicBezTo>
                  <a:pt x="8110" y="7550"/>
                  <a:pt x="7561" y="8099"/>
                  <a:pt x="6896" y="8099"/>
                </a:cubicBezTo>
                <a:cubicBezTo>
                  <a:pt x="6228" y="8099"/>
                  <a:pt x="5681" y="7550"/>
                  <a:pt x="5681" y="6885"/>
                </a:cubicBezTo>
                <a:cubicBezTo>
                  <a:pt x="5681" y="6217"/>
                  <a:pt x="6228" y="5670"/>
                  <a:pt x="6896" y="5670"/>
                </a:cubicBezTo>
                <a:close/>
                <a:moveTo>
                  <a:pt x="6896" y="3788"/>
                </a:moveTo>
                <a:cubicBezTo>
                  <a:pt x="7608" y="3788"/>
                  <a:pt x="8262" y="4021"/>
                  <a:pt x="8778" y="4430"/>
                </a:cubicBezTo>
                <a:lnTo>
                  <a:pt x="8007" y="5202"/>
                </a:lnTo>
                <a:cubicBezTo>
                  <a:pt x="7690" y="4980"/>
                  <a:pt x="7305" y="4862"/>
                  <a:pt x="6896" y="4862"/>
                </a:cubicBezTo>
                <a:cubicBezTo>
                  <a:pt x="5785" y="4862"/>
                  <a:pt x="4873" y="5763"/>
                  <a:pt x="4873" y="6885"/>
                </a:cubicBezTo>
                <a:cubicBezTo>
                  <a:pt x="4873" y="7996"/>
                  <a:pt x="5785" y="8907"/>
                  <a:pt x="6896" y="8907"/>
                </a:cubicBezTo>
                <a:cubicBezTo>
                  <a:pt x="8007" y="8907"/>
                  <a:pt x="8918" y="7996"/>
                  <a:pt x="8918" y="6885"/>
                </a:cubicBezTo>
                <a:cubicBezTo>
                  <a:pt x="8918" y="6475"/>
                  <a:pt x="8789" y="6091"/>
                  <a:pt x="8579" y="5774"/>
                </a:cubicBezTo>
                <a:lnTo>
                  <a:pt x="9350" y="4991"/>
                </a:lnTo>
                <a:cubicBezTo>
                  <a:pt x="9760" y="5516"/>
                  <a:pt x="9993" y="6172"/>
                  <a:pt x="9993" y="6885"/>
                </a:cubicBezTo>
                <a:cubicBezTo>
                  <a:pt x="9993" y="8590"/>
                  <a:pt x="8601" y="9982"/>
                  <a:pt x="6896" y="9982"/>
                </a:cubicBezTo>
                <a:cubicBezTo>
                  <a:pt x="5190" y="9982"/>
                  <a:pt x="3799" y="8590"/>
                  <a:pt x="3799" y="6885"/>
                </a:cubicBezTo>
                <a:cubicBezTo>
                  <a:pt x="3799" y="5179"/>
                  <a:pt x="5190" y="3788"/>
                  <a:pt x="6896" y="3788"/>
                </a:cubicBezTo>
                <a:close/>
                <a:moveTo>
                  <a:pt x="7608" y="806"/>
                </a:moveTo>
                <a:lnTo>
                  <a:pt x="7678" y="1673"/>
                </a:lnTo>
                <a:cubicBezTo>
                  <a:pt x="7690" y="1846"/>
                  <a:pt x="7819" y="1987"/>
                  <a:pt x="7995" y="2034"/>
                </a:cubicBezTo>
                <a:cubicBezTo>
                  <a:pt x="8498" y="2138"/>
                  <a:pt x="8977" y="2326"/>
                  <a:pt x="9420" y="2595"/>
                </a:cubicBezTo>
                <a:lnTo>
                  <a:pt x="9608" y="3611"/>
                </a:lnTo>
                <a:lnTo>
                  <a:pt x="9362" y="3858"/>
                </a:lnTo>
                <a:cubicBezTo>
                  <a:pt x="8693" y="3312"/>
                  <a:pt x="7834" y="2989"/>
                  <a:pt x="6895" y="2989"/>
                </a:cubicBezTo>
                <a:cubicBezTo>
                  <a:pt x="6848" y="2989"/>
                  <a:pt x="6802" y="2989"/>
                  <a:pt x="6755" y="2991"/>
                </a:cubicBezTo>
                <a:cubicBezTo>
                  <a:pt x="4699" y="3061"/>
                  <a:pt x="3038" y="4744"/>
                  <a:pt x="2991" y="6803"/>
                </a:cubicBezTo>
                <a:cubicBezTo>
                  <a:pt x="2947" y="9001"/>
                  <a:pt x="4712" y="10802"/>
                  <a:pt x="6884" y="10802"/>
                </a:cubicBezTo>
                <a:cubicBezTo>
                  <a:pt x="6918" y="10802"/>
                  <a:pt x="6953" y="10802"/>
                  <a:pt x="6988" y="10801"/>
                </a:cubicBezTo>
                <a:cubicBezTo>
                  <a:pt x="9047" y="10765"/>
                  <a:pt x="10731" y="9107"/>
                  <a:pt x="10812" y="7047"/>
                </a:cubicBezTo>
                <a:cubicBezTo>
                  <a:pt x="10846" y="6054"/>
                  <a:pt x="10506" y="5143"/>
                  <a:pt x="9934" y="4430"/>
                </a:cubicBezTo>
                <a:lnTo>
                  <a:pt x="10181" y="4183"/>
                </a:lnTo>
                <a:lnTo>
                  <a:pt x="11207" y="4371"/>
                </a:lnTo>
                <a:cubicBezTo>
                  <a:pt x="11466" y="4814"/>
                  <a:pt x="11654" y="5294"/>
                  <a:pt x="11769" y="5810"/>
                </a:cubicBezTo>
                <a:cubicBezTo>
                  <a:pt x="11805" y="5973"/>
                  <a:pt x="11956" y="6102"/>
                  <a:pt x="12133" y="6125"/>
                </a:cubicBezTo>
                <a:lnTo>
                  <a:pt x="12997" y="6195"/>
                </a:lnTo>
                <a:lnTo>
                  <a:pt x="12997" y="7597"/>
                </a:lnTo>
                <a:lnTo>
                  <a:pt x="12133" y="7667"/>
                </a:lnTo>
                <a:cubicBezTo>
                  <a:pt x="11956" y="7690"/>
                  <a:pt x="11805" y="7819"/>
                  <a:pt x="11769" y="7996"/>
                </a:cubicBezTo>
                <a:cubicBezTo>
                  <a:pt x="11642" y="8557"/>
                  <a:pt x="11418" y="9081"/>
                  <a:pt x="11115" y="9561"/>
                </a:cubicBezTo>
                <a:cubicBezTo>
                  <a:pt x="11022" y="9713"/>
                  <a:pt x="11034" y="9912"/>
                  <a:pt x="11151" y="10041"/>
                </a:cubicBezTo>
                <a:lnTo>
                  <a:pt x="11712" y="10706"/>
                </a:lnTo>
                <a:lnTo>
                  <a:pt x="10705" y="11701"/>
                </a:lnTo>
                <a:lnTo>
                  <a:pt x="10052" y="11140"/>
                </a:lnTo>
                <a:cubicBezTo>
                  <a:pt x="9974" y="11075"/>
                  <a:pt x="9881" y="11042"/>
                  <a:pt x="9788" y="11042"/>
                </a:cubicBezTo>
                <a:cubicBezTo>
                  <a:pt x="9713" y="11042"/>
                  <a:pt x="9639" y="11063"/>
                  <a:pt x="9572" y="11104"/>
                </a:cubicBezTo>
                <a:cubicBezTo>
                  <a:pt x="9081" y="11421"/>
                  <a:pt x="8556" y="11643"/>
                  <a:pt x="7995" y="11758"/>
                </a:cubicBezTo>
                <a:cubicBezTo>
                  <a:pt x="7819" y="11805"/>
                  <a:pt x="7690" y="11946"/>
                  <a:pt x="7678" y="12122"/>
                </a:cubicBezTo>
                <a:lnTo>
                  <a:pt x="7608" y="12986"/>
                </a:lnTo>
                <a:lnTo>
                  <a:pt x="6194" y="12986"/>
                </a:lnTo>
                <a:lnTo>
                  <a:pt x="6124" y="12122"/>
                </a:lnTo>
                <a:cubicBezTo>
                  <a:pt x="6113" y="11946"/>
                  <a:pt x="5984" y="11805"/>
                  <a:pt x="5807" y="11758"/>
                </a:cubicBezTo>
                <a:cubicBezTo>
                  <a:pt x="5246" y="11643"/>
                  <a:pt x="4722" y="11421"/>
                  <a:pt x="4231" y="11104"/>
                </a:cubicBezTo>
                <a:cubicBezTo>
                  <a:pt x="4163" y="11063"/>
                  <a:pt x="4089" y="11042"/>
                  <a:pt x="4015" y="11042"/>
                </a:cubicBezTo>
                <a:cubicBezTo>
                  <a:pt x="3922" y="11042"/>
                  <a:pt x="3829" y="11075"/>
                  <a:pt x="3751" y="11140"/>
                </a:cubicBezTo>
                <a:lnTo>
                  <a:pt x="3097" y="11701"/>
                </a:lnTo>
                <a:lnTo>
                  <a:pt x="2090" y="10706"/>
                </a:lnTo>
                <a:lnTo>
                  <a:pt x="2651" y="10041"/>
                </a:lnTo>
                <a:cubicBezTo>
                  <a:pt x="2769" y="9912"/>
                  <a:pt x="2780" y="9713"/>
                  <a:pt x="2688" y="9561"/>
                </a:cubicBezTo>
                <a:cubicBezTo>
                  <a:pt x="2385" y="9081"/>
                  <a:pt x="2160" y="8546"/>
                  <a:pt x="2034" y="7984"/>
                </a:cubicBezTo>
                <a:cubicBezTo>
                  <a:pt x="1998" y="7819"/>
                  <a:pt x="1846" y="7690"/>
                  <a:pt x="1669" y="7667"/>
                </a:cubicBezTo>
                <a:lnTo>
                  <a:pt x="805" y="7597"/>
                </a:lnTo>
                <a:lnTo>
                  <a:pt x="805" y="6195"/>
                </a:lnTo>
                <a:lnTo>
                  <a:pt x="1669" y="6125"/>
                </a:lnTo>
                <a:cubicBezTo>
                  <a:pt x="1846" y="6102"/>
                  <a:pt x="1998" y="5984"/>
                  <a:pt x="2034" y="5810"/>
                </a:cubicBezTo>
                <a:cubicBezTo>
                  <a:pt x="2160" y="5249"/>
                  <a:pt x="2385" y="4711"/>
                  <a:pt x="2688" y="4220"/>
                </a:cubicBezTo>
                <a:cubicBezTo>
                  <a:pt x="2780" y="4079"/>
                  <a:pt x="2769" y="3880"/>
                  <a:pt x="2651" y="3751"/>
                </a:cubicBezTo>
                <a:lnTo>
                  <a:pt x="2090" y="3086"/>
                </a:lnTo>
                <a:lnTo>
                  <a:pt x="3097" y="2093"/>
                </a:lnTo>
                <a:lnTo>
                  <a:pt x="3751" y="2654"/>
                </a:lnTo>
                <a:cubicBezTo>
                  <a:pt x="3829" y="2718"/>
                  <a:pt x="3921" y="2750"/>
                  <a:pt x="4014" y="2750"/>
                </a:cubicBezTo>
                <a:cubicBezTo>
                  <a:pt x="4088" y="2750"/>
                  <a:pt x="4163" y="2729"/>
                  <a:pt x="4231" y="2688"/>
                </a:cubicBezTo>
                <a:cubicBezTo>
                  <a:pt x="4722" y="2374"/>
                  <a:pt x="5246" y="2149"/>
                  <a:pt x="5807" y="2034"/>
                </a:cubicBezTo>
                <a:cubicBezTo>
                  <a:pt x="5984" y="1987"/>
                  <a:pt x="6113" y="1846"/>
                  <a:pt x="6124" y="1673"/>
                </a:cubicBezTo>
                <a:lnTo>
                  <a:pt x="6194" y="806"/>
                </a:lnTo>
                <a:close/>
                <a:moveTo>
                  <a:pt x="5821" y="1"/>
                </a:moveTo>
                <a:cubicBezTo>
                  <a:pt x="5611" y="1"/>
                  <a:pt x="5434" y="152"/>
                  <a:pt x="5423" y="362"/>
                </a:cubicBezTo>
                <a:lnTo>
                  <a:pt x="5342" y="1308"/>
                </a:lnTo>
                <a:cubicBezTo>
                  <a:pt x="4895" y="1437"/>
                  <a:pt x="4463" y="1614"/>
                  <a:pt x="4054" y="1846"/>
                </a:cubicBezTo>
                <a:lnTo>
                  <a:pt x="3330" y="1226"/>
                </a:lnTo>
                <a:cubicBezTo>
                  <a:pt x="3252" y="1165"/>
                  <a:pt x="3158" y="1133"/>
                  <a:pt x="3064" y="1133"/>
                </a:cubicBezTo>
                <a:cubicBezTo>
                  <a:pt x="2961" y="1133"/>
                  <a:pt x="2859" y="1171"/>
                  <a:pt x="2780" y="1252"/>
                </a:cubicBezTo>
                <a:lnTo>
                  <a:pt x="1263" y="2781"/>
                </a:lnTo>
                <a:cubicBezTo>
                  <a:pt x="1108" y="2921"/>
                  <a:pt x="1097" y="3168"/>
                  <a:pt x="1237" y="3330"/>
                </a:cubicBezTo>
                <a:lnTo>
                  <a:pt x="1846" y="4057"/>
                </a:lnTo>
                <a:cubicBezTo>
                  <a:pt x="1624" y="4453"/>
                  <a:pt x="1437" y="4885"/>
                  <a:pt x="1319" y="5342"/>
                </a:cubicBezTo>
                <a:lnTo>
                  <a:pt x="373" y="5412"/>
                </a:lnTo>
                <a:cubicBezTo>
                  <a:pt x="163" y="5434"/>
                  <a:pt x="0" y="5611"/>
                  <a:pt x="0" y="5822"/>
                </a:cubicBezTo>
                <a:lnTo>
                  <a:pt x="0" y="7970"/>
                </a:lnTo>
                <a:cubicBezTo>
                  <a:pt x="0" y="8181"/>
                  <a:pt x="163" y="8358"/>
                  <a:pt x="373" y="8380"/>
                </a:cubicBezTo>
                <a:lnTo>
                  <a:pt x="1319" y="8450"/>
                </a:lnTo>
                <a:cubicBezTo>
                  <a:pt x="1437" y="8907"/>
                  <a:pt x="1624" y="9339"/>
                  <a:pt x="1846" y="9749"/>
                </a:cubicBezTo>
                <a:lnTo>
                  <a:pt x="1237" y="10462"/>
                </a:lnTo>
                <a:cubicBezTo>
                  <a:pt x="1097" y="10624"/>
                  <a:pt x="1108" y="10871"/>
                  <a:pt x="1263" y="11011"/>
                </a:cubicBezTo>
                <a:lnTo>
                  <a:pt x="2780" y="12543"/>
                </a:lnTo>
                <a:cubicBezTo>
                  <a:pt x="2859" y="12622"/>
                  <a:pt x="2961" y="12660"/>
                  <a:pt x="3063" y="12660"/>
                </a:cubicBezTo>
                <a:cubicBezTo>
                  <a:pt x="3157" y="12660"/>
                  <a:pt x="3252" y="12627"/>
                  <a:pt x="3330" y="12566"/>
                </a:cubicBezTo>
                <a:lnTo>
                  <a:pt x="4054" y="11946"/>
                </a:lnTo>
                <a:cubicBezTo>
                  <a:pt x="4463" y="12178"/>
                  <a:pt x="4895" y="12355"/>
                  <a:pt x="5342" y="12484"/>
                </a:cubicBezTo>
                <a:lnTo>
                  <a:pt x="5423" y="13430"/>
                </a:lnTo>
                <a:cubicBezTo>
                  <a:pt x="5434" y="13640"/>
                  <a:pt x="5611" y="13791"/>
                  <a:pt x="5821" y="13791"/>
                </a:cubicBezTo>
                <a:lnTo>
                  <a:pt x="7981" y="13791"/>
                </a:lnTo>
                <a:cubicBezTo>
                  <a:pt x="8192" y="13791"/>
                  <a:pt x="8368" y="13640"/>
                  <a:pt x="8380" y="13430"/>
                </a:cubicBezTo>
                <a:lnTo>
                  <a:pt x="8461" y="12484"/>
                </a:lnTo>
                <a:cubicBezTo>
                  <a:pt x="8907" y="12355"/>
                  <a:pt x="9339" y="12178"/>
                  <a:pt x="9749" y="11946"/>
                </a:cubicBezTo>
                <a:lnTo>
                  <a:pt x="10472" y="12566"/>
                </a:lnTo>
                <a:cubicBezTo>
                  <a:pt x="10551" y="12627"/>
                  <a:pt x="10645" y="12660"/>
                  <a:pt x="10740" y="12660"/>
                </a:cubicBezTo>
                <a:cubicBezTo>
                  <a:pt x="10842" y="12660"/>
                  <a:pt x="10944" y="12622"/>
                  <a:pt x="11022" y="12543"/>
                </a:cubicBezTo>
                <a:lnTo>
                  <a:pt x="12540" y="11011"/>
                </a:lnTo>
                <a:cubicBezTo>
                  <a:pt x="12694" y="10871"/>
                  <a:pt x="12706" y="10624"/>
                  <a:pt x="12565" y="10462"/>
                </a:cubicBezTo>
                <a:lnTo>
                  <a:pt x="11956" y="9749"/>
                </a:lnTo>
                <a:cubicBezTo>
                  <a:pt x="12178" y="9339"/>
                  <a:pt x="12366" y="8907"/>
                  <a:pt x="12484" y="8450"/>
                </a:cubicBezTo>
                <a:lnTo>
                  <a:pt x="13429" y="8380"/>
                </a:lnTo>
                <a:cubicBezTo>
                  <a:pt x="13640" y="8358"/>
                  <a:pt x="13802" y="8181"/>
                  <a:pt x="13802" y="7970"/>
                </a:cubicBezTo>
                <a:lnTo>
                  <a:pt x="13802" y="5822"/>
                </a:lnTo>
                <a:cubicBezTo>
                  <a:pt x="13802" y="5611"/>
                  <a:pt x="13640" y="5434"/>
                  <a:pt x="13429" y="5412"/>
                </a:cubicBezTo>
                <a:lnTo>
                  <a:pt x="12484" y="5342"/>
                </a:lnTo>
                <a:cubicBezTo>
                  <a:pt x="12366" y="4899"/>
                  <a:pt x="12189" y="4478"/>
                  <a:pt x="11968" y="4068"/>
                </a:cubicBezTo>
                <a:lnTo>
                  <a:pt x="13547" y="2489"/>
                </a:lnTo>
                <a:cubicBezTo>
                  <a:pt x="13780" y="2256"/>
                  <a:pt x="13662" y="1858"/>
                  <a:pt x="13337" y="1799"/>
                </a:cubicBezTo>
                <a:lnTo>
                  <a:pt x="12203" y="1588"/>
                </a:lnTo>
                <a:lnTo>
                  <a:pt x="11993" y="455"/>
                </a:lnTo>
                <a:cubicBezTo>
                  <a:pt x="11955" y="252"/>
                  <a:pt x="11774" y="131"/>
                  <a:pt x="11592" y="131"/>
                </a:cubicBezTo>
                <a:cubicBezTo>
                  <a:pt x="11492" y="131"/>
                  <a:pt x="11392" y="166"/>
                  <a:pt x="11314" y="245"/>
                </a:cubicBezTo>
                <a:lnTo>
                  <a:pt x="9723" y="1835"/>
                </a:lnTo>
                <a:cubicBezTo>
                  <a:pt x="9328" y="1614"/>
                  <a:pt x="8907" y="1437"/>
                  <a:pt x="8461" y="1308"/>
                </a:cubicBezTo>
                <a:lnTo>
                  <a:pt x="8380" y="362"/>
                </a:lnTo>
                <a:cubicBezTo>
                  <a:pt x="8368" y="152"/>
                  <a:pt x="8192" y="1"/>
                  <a:pt x="7981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042;p42"/>
          <p:cNvSpPr/>
          <p:nvPr/>
        </p:nvSpPr>
        <p:spPr bwMode="auto">
          <a:xfrm>
            <a:off x="3307808" y="1266863"/>
            <a:ext cx="548700" cy="54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5" name="Google Shape;1046;p42"/>
          <p:cNvSpPr txBox="1"/>
          <p:nvPr/>
        </p:nvSpPr>
        <p:spPr bwMode="auto">
          <a:xfrm flipH="1">
            <a:off x="2663482" y="196473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rgbClr val="92D050"/>
                </a:solidFill>
                <a:latin typeface="Söhne"/>
              </a:rPr>
              <a:t>brainstorming</a:t>
            </a:r>
            <a:endParaRPr sz="1200">
              <a:solidFill>
                <a:srgbClr val="92D050"/>
              </a:solidFill>
              <a:latin typeface="Hanken Grotesk"/>
              <a:ea typeface="Hanken Grotesk"/>
              <a:cs typeface="Hanken Grotesk"/>
            </a:endParaRPr>
          </a:p>
        </p:txBody>
      </p:sp>
      <p:sp>
        <p:nvSpPr>
          <p:cNvPr id="123" name="Google Shape;1041;p42"/>
          <p:cNvSpPr/>
          <p:nvPr/>
        </p:nvSpPr>
        <p:spPr bwMode="auto">
          <a:xfrm>
            <a:off x="1336575" y="1266897"/>
            <a:ext cx="548700" cy="548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92D050"/>
              </a:solidFill>
            </a:endParaRPr>
          </a:p>
        </p:txBody>
      </p:sp>
      <p:sp>
        <p:nvSpPr>
          <p:cNvPr id="4" name="Google Shape;1041;p42"/>
          <p:cNvSpPr/>
          <p:nvPr/>
        </p:nvSpPr>
        <p:spPr bwMode="auto">
          <a:xfrm>
            <a:off x="1336475" y="1266897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4" name="Google Shape;1045;p42"/>
          <p:cNvSpPr txBox="1"/>
          <p:nvPr/>
        </p:nvSpPr>
        <p:spPr bwMode="auto">
          <a:xfrm flipH="1">
            <a:off x="696575" y="196679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0">
                <a:solidFill>
                  <a:srgbClr val="92D050"/>
                </a:solidFill>
                <a:latin typeface="Hanken Grotesk"/>
              </a:rPr>
              <a:t>Project Initiation</a:t>
            </a:r>
            <a:endParaRPr lang="en-US" sz="1200">
              <a:solidFill>
                <a:srgbClr val="92D050"/>
              </a:solidFill>
              <a:latin typeface="Hanken Grotesk"/>
              <a:ea typeface="Hanken Grotesk"/>
              <a:cs typeface="Hanken Grotes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Work flow </a:t>
            </a:r>
            <a:endParaRPr/>
          </a:p>
        </p:txBody>
      </p:sp>
      <p:sp>
        <p:nvSpPr>
          <p:cNvPr id="5" name="Google Shape;1042;p42"/>
          <p:cNvSpPr/>
          <p:nvPr/>
        </p:nvSpPr>
        <p:spPr bwMode="auto">
          <a:xfrm>
            <a:off x="3307808" y="1262620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" name="Google Shape;1043;p42"/>
          <p:cNvSpPr/>
          <p:nvPr/>
        </p:nvSpPr>
        <p:spPr bwMode="auto">
          <a:xfrm>
            <a:off x="5264425" y="1269475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" name="Google Shape;1044;p42"/>
          <p:cNvSpPr/>
          <p:nvPr/>
        </p:nvSpPr>
        <p:spPr bwMode="auto">
          <a:xfrm>
            <a:off x="7228325" y="1269475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" name="Google Shape;1045;p42"/>
          <p:cNvSpPr txBox="1"/>
          <p:nvPr/>
        </p:nvSpPr>
        <p:spPr bwMode="auto">
          <a:xfrm flipH="1">
            <a:off x="696575" y="19662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0">
                <a:solidFill>
                  <a:schemeClr val="accent1">
                    <a:lumMod val="20000"/>
                    <a:lumOff val="80000"/>
                  </a:schemeClr>
                </a:solidFill>
                <a:latin typeface="Hanken Grotesk"/>
              </a:rPr>
              <a:t>Project Initiation</a:t>
            </a:r>
            <a:endParaRPr lang="en-US" sz="1200">
              <a:solidFill>
                <a:schemeClr val="accent1">
                  <a:lumMod val="20000"/>
                  <a:lumOff val="80000"/>
                </a:schemeClr>
              </a:solidFill>
              <a:latin typeface="Hanken Grotesk"/>
              <a:ea typeface="Hanken Grotesk"/>
              <a:cs typeface="Hanken Grotesk"/>
            </a:endParaRPr>
          </a:p>
        </p:txBody>
      </p:sp>
      <p:sp>
        <p:nvSpPr>
          <p:cNvPr id="9" name="Google Shape;1046;p42"/>
          <p:cNvSpPr txBox="1"/>
          <p:nvPr/>
        </p:nvSpPr>
        <p:spPr bwMode="auto">
          <a:xfrm flipH="1">
            <a:off x="2655456" y="1961337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chemeClr val="accent3">
                    <a:lumMod val="85000"/>
                  </a:schemeClr>
                </a:solidFill>
                <a:latin typeface="Söhne"/>
                <a:ea typeface="Hanken Grotesk"/>
              </a:rPr>
              <a:t>brainstorming</a:t>
            </a:r>
            <a:endParaRPr sz="1200">
              <a:solidFill>
                <a:schemeClr val="accent3">
                  <a:lumMod val="85000"/>
                </a:schemeClr>
              </a:solidFill>
              <a:latin typeface="Hanken Grotesk"/>
              <a:ea typeface="Hanken Grotesk"/>
              <a:cs typeface="Hanken Grotesk"/>
            </a:endParaRPr>
          </a:p>
        </p:txBody>
      </p:sp>
      <p:sp>
        <p:nvSpPr>
          <p:cNvPr id="10" name="Google Shape;1047;p42"/>
          <p:cNvSpPr txBox="1"/>
          <p:nvPr/>
        </p:nvSpPr>
        <p:spPr bwMode="auto">
          <a:xfrm flipH="1">
            <a:off x="4618610" y="1959064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chemeClr val="accent3">
                    <a:lumMod val="85000"/>
                  </a:schemeClr>
                </a:solidFill>
                <a:latin typeface="Söhne"/>
              </a:rPr>
              <a:t>Requirement Gathering</a:t>
            </a:r>
            <a:endParaRPr sz="1200">
              <a:solidFill>
                <a:schemeClr val="accent3">
                  <a:lumMod val="85000"/>
                </a:schemeClr>
              </a:solidFill>
              <a:latin typeface="Hanken Grotesk"/>
              <a:ea typeface="Hanken Grotesk"/>
              <a:cs typeface="Hanken Grotesk"/>
            </a:endParaRPr>
          </a:p>
        </p:txBody>
      </p:sp>
      <p:sp>
        <p:nvSpPr>
          <p:cNvPr id="11" name="Google Shape;1048;p42"/>
          <p:cNvSpPr txBox="1"/>
          <p:nvPr/>
        </p:nvSpPr>
        <p:spPr bwMode="auto">
          <a:xfrm flipH="1">
            <a:off x="6588275" y="19662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chemeClr val="accent3">
                    <a:lumMod val="85000"/>
                  </a:schemeClr>
                </a:solidFill>
                <a:latin typeface="Söhne"/>
              </a:rPr>
              <a:t>Design Phase</a:t>
            </a:r>
            <a:endParaRPr sz="1200">
              <a:solidFill>
                <a:schemeClr val="accent3">
                  <a:lumMod val="85000"/>
                </a:schemeClr>
              </a:solidFill>
              <a:latin typeface="Hanken Grotesk"/>
              <a:ea typeface="Hanken Grotesk"/>
              <a:cs typeface="Hanken Grotesk"/>
            </a:endParaRPr>
          </a:p>
        </p:txBody>
      </p:sp>
      <p:cxnSp>
        <p:nvCxnSpPr>
          <p:cNvPr id="12" name="Google Shape;1049;p42"/>
          <p:cNvCxnSpPr/>
          <p:nvPr/>
        </p:nvCxnSpPr>
        <p:spPr bwMode="auto">
          <a:xfrm>
            <a:off x="1834294" y="1569075"/>
            <a:ext cx="1415350" cy="25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" name="Google Shape;1052;p42"/>
          <p:cNvCxnSpPr>
            <a:stCxn id="4" idx="2"/>
            <a:endCxn id="8" idx="0"/>
          </p:cNvCxnSpPr>
          <p:nvPr/>
        </p:nvCxnSpPr>
        <p:spPr bwMode="auto">
          <a:xfrm>
            <a:off x="1610825" y="1815597"/>
            <a:ext cx="150" cy="15065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053;p42"/>
          <p:cNvCxnSpPr>
            <a:stCxn id="5" idx="2"/>
            <a:endCxn id="9" idx="0"/>
          </p:cNvCxnSpPr>
          <p:nvPr/>
        </p:nvCxnSpPr>
        <p:spPr bwMode="auto">
          <a:xfrm flipH="1">
            <a:off x="3569856" y="1811320"/>
            <a:ext cx="12302" cy="15001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054;p42"/>
          <p:cNvCxnSpPr>
            <a:stCxn id="6" idx="2"/>
            <a:endCxn id="10" idx="0"/>
          </p:cNvCxnSpPr>
          <p:nvPr/>
        </p:nvCxnSpPr>
        <p:spPr bwMode="auto">
          <a:xfrm flipH="1">
            <a:off x="5533010" y="1818175"/>
            <a:ext cx="5765" cy="14088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055;p42"/>
          <p:cNvCxnSpPr>
            <a:stCxn id="7" idx="2"/>
            <a:endCxn id="11" idx="0"/>
          </p:cNvCxnSpPr>
          <p:nvPr/>
        </p:nvCxnSpPr>
        <p:spPr bwMode="auto">
          <a:xfrm>
            <a:off x="7502675" y="1818175"/>
            <a:ext cx="0" cy="1481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056;p42"/>
          <p:cNvSpPr/>
          <p:nvPr/>
        </p:nvSpPr>
        <p:spPr bwMode="auto">
          <a:xfrm>
            <a:off x="1347484" y="3137062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" name="Google Shape;1057;p42"/>
          <p:cNvSpPr/>
          <p:nvPr/>
        </p:nvSpPr>
        <p:spPr bwMode="auto">
          <a:xfrm>
            <a:off x="3300525" y="3129200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" name="Google Shape;1058;p42"/>
          <p:cNvSpPr/>
          <p:nvPr/>
        </p:nvSpPr>
        <p:spPr bwMode="auto">
          <a:xfrm>
            <a:off x="5264425" y="3129200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" name="Google Shape;1060;p42"/>
          <p:cNvSpPr txBox="1"/>
          <p:nvPr/>
        </p:nvSpPr>
        <p:spPr bwMode="auto">
          <a:xfrm flipH="1">
            <a:off x="696575" y="3786834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chemeClr val="accent3">
                    <a:lumMod val="85000"/>
                  </a:schemeClr>
                </a:solidFill>
                <a:latin typeface="Söhne"/>
              </a:rPr>
              <a:t>Development</a:t>
            </a:r>
            <a:endParaRPr sz="1200">
              <a:solidFill>
                <a:schemeClr val="accent3">
                  <a:lumMod val="85000"/>
                </a:schemeClr>
              </a:solidFill>
              <a:latin typeface="Hanken Grotesk"/>
              <a:ea typeface="Hanken Grotesk"/>
              <a:cs typeface="Hanken Grotesk"/>
            </a:endParaRPr>
          </a:p>
        </p:txBody>
      </p:sp>
      <p:sp>
        <p:nvSpPr>
          <p:cNvPr id="24" name="Google Shape;1061;p42"/>
          <p:cNvSpPr txBox="1"/>
          <p:nvPr/>
        </p:nvSpPr>
        <p:spPr bwMode="auto">
          <a:xfrm flipH="1">
            <a:off x="2660475" y="38007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chemeClr val="accent3">
                    <a:lumMod val="85000"/>
                  </a:schemeClr>
                </a:solidFill>
                <a:latin typeface="Söhne"/>
              </a:rPr>
              <a:t>Testing</a:t>
            </a:r>
            <a:endParaRPr sz="1200">
              <a:solidFill>
                <a:schemeClr val="accent3">
                  <a:lumMod val="85000"/>
                </a:schemeClr>
              </a:solidFill>
              <a:latin typeface="Hanken Grotesk"/>
              <a:ea typeface="Hanken Grotesk"/>
              <a:cs typeface="Hanken Grotesk"/>
            </a:endParaRPr>
          </a:p>
        </p:txBody>
      </p:sp>
      <p:sp>
        <p:nvSpPr>
          <p:cNvPr id="25" name="Google Shape;1062;p42"/>
          <p:cNvSpPr txBox="1"/>
          <p:nvPr/>
        </p:nvSpPr>
        <p:spPr bwMode="auto">
          <a:xfrm flipH="1">
            <a:off x="4624375" y="3800700"/>
            <a:ext cx="1828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vl="0" algn="ctr">
              <a:defRPr/>
            </a:pPr>
            <a:r>
              <a:rPr lang="en-US" sz="1600" b="1">
                <a:solidFill>
                  <a:schemeClr val="accent3">
                    <a:lumMod val="85000"/>
                  </a:schemeClr>
                </a:solidFill>
                <a:latin typeface="Söhne"/>
              </a:rPr>
              <a:t>Deployment</a:t>
            </a:r>
            <a:endParaRPr lang="en-US" sz="1200">
              <a:solidFill>
                <a:schemeClr val="accent3">
                  <a:lumMod val="85000"/>
                </a:schemeClr>
              </a:solidFill>
              <a:latin typeface="Hanken Grotesk"/>
              <a:ea typeface="Hanken Grotesk"/>
              <a:cs typeface="Hanken Grotesk"/>
            </a:endParaRPr>
          </a:p>
        </p:txBody>
      </p:sp>
      <p:cxnSp>
        <p:nvCxnSpPr>
          <p:cNvPr id="30" name="Google Shape;1067;p42"/>
          <p:cNvCxnSpPr>
            <a:stCxn id="19" idx="2"/>
            <a:endCxn id="23" idx="0"/>
          </p:cNvCxnSpPr>
          <p:nvPr/>
        </p:nvCxnSpPr>
        <p:spPr bwMode="auto">
          <a:xfrm flipH="1">
            <a:off x="1610975" y="3685762"/>
            <a:ext cx="10859" cy="1010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068;p42"/>
          <p:cNvCxnSpPr>
            <a:stCxn id="20" idx="2"/>
            <a:endCxn id="24" idx="0"/>
          </p:cNvCxnSpPr>
          <p:nvPr/>
        </p:nvCxnSpPr>
        <p:spPr bwMode="auto">
          <a:xfrm>
            <a:off x="3574875" y="3677900"/>
            <a:ext cx="0" cy="1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069;p42"/>
          <p:cNvCxnSpPr>
            <a:stCxn id="21" idx="2"/>
            <a:endCxn id="25" idx="0"/>
          </p:cNvCxnSpPr>
          <p:nvPr/>
        </p:nvCxnSpPr>
        <p:spPr bwMode="auto">
          <a:xfrm>
            <a:off x="5538775" y="3677900"/>
            <a:ext cx="0" cy="12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1070;p42"/>
          <p:cNvCxnSpPr/>
          <p:nvPr/>
        </p:nvCxnSpPr>
        <p:spPr bwMode="auto">
          <a:xfrm>
            <a:off x="7502675" y="3677900"/>
            <a:ext cx="0" cy="1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" name="Google Shape;1071;p42"/>
          <p:cNvGrpSpPr/>
          <p:nvPr/>
        </p:nvGrpSpPr>
        <p:grpSpPr bwMode="auto">
          <a:xfrm>
            <a:off x="5364975" y="3230975"/>
            <a:ext cx="347475" cy="345150"/>
            <a:chOff x="4744113" y="3243975"/>
            <a:chExt cx="347475" cy="345150"/>
          </a:xfrm>
        </p:grpSpPr>
        <p:sp>
          <p:nvSpPr>
            <p:cNvPr id="71" name="Google Shape;1072;p42"/>
            <p:cNvSpPr/>
            <p:nvPr/>
          </p:nvSpPr>
          <p:spPr bwMode="auto">
            <a:xfrm>
              <a:off x="4744113" y="3339725"/>
              <a:ext cx="182950" cy="249400"/>
            </a:xfrm>
            <a:custGeom>
              <a:avLst/>
              <a:gdLst/>
              <a:ahLst/>
              <a:cxnLst/>
              <a:rect l="l" t="t" r="r" b="b"/>
              <a:pathLst>
                <a:path w="7318" h="9976" extrusionOk="0">
                  <a:moveTo>
                    <a:pt x="3697" y="810"/>
                  </a:moveTo>
                  <a:cubicBezTo>
                    <a:pt x="3704" y="810"/>
                    <a:pt x="3711" y="810"/>
                    <a:pt x="3718" y="810"/>
                  </a:cubicBezTo>
                  <a:cubicBezTo>
                    <a:pt x="5272" y="833"/>
                    <a:pt x="6523" y="2095"/>
                    <a:pt x="6523" y="3638"/>
                  </a:cubicBezTo>
                  <a:cubicBezTo>
                    <a:pt x="6523" y="4398"/>
                    <a:pt x="6217" y="5111"/>
                    <a:pt x="5682" y="5649"/>
                  </a:cubicBezTo>
                  <a:cubicBezTo>
                    <a:pt x="5154" y="6174"/>
                    <a:pt x="4815" y="6842"/>
                    <a:pt x="4722" y="7554"/>
                  </a:cubicBezTo>
                  <a:lnTo>
                    <a:pt x="4091" y="7554"/>
                  </a:lnTo>
                  <a:lnTo>
                    <a:pt x="4091" y="4889"/>
                  </a:lnTo>
                  <a:lnTo>
                    <a:pt x="5050" y="3930"/>
                  </a:lnTo>
                  <a:cubicBezTo>
                    <a:pt x="5191" y="3789"/>
                    <a:pt x="5213" y="3557"/>
                    <a:pt x="5084" y="3394"/>
                  </a:cubicBezTo>
                  <a:cubicBezTo>
                    <a:pt x="5003" y="3288"/>
                    <a:pt x="4886" y="3235"/>
                    <a:pt x="4768" y="3235"/>
                  </a:cubicBezTo>
                  <a:cubicBezTo>
                    <a:pt x="4664" y="3235"/>
                    <a:pt x="4560" y="3276"/>
                    <a:pt x="4478" y="3357"/>
                  </a:cubicBezTo>
                  <a:lnTo>
                    <a:pt x="3693" y="4154"/>
                  </a:lnTo>
                  <a:lnTo>
                    <a:pt x="2899" y="3357"/>
                  </a:lnTo>
                  <a:cubicBezTo>
                    <a:pt x="2817" y="3276"/>
                    <a:pt x="2713" y="3235"/>
                    <a:pt x="2608" y="3235"/>
                  </a:cubicBezTo>
                  <a:cubicBezTo>
                    <a:pt x="2490" y="3235"/>
                    <a:pt x="2372" y="3288"/>
                    <a:pt x="2290" y="3394"/>
                  </a:cubicBezTo>
                  <a:cubicBezTo>
                    <a:pt x="2164" y="3557"/>
                    <a:pt x="2186" y="3789"/>
                    <a:pt x="2338" y="3930"/>
                  </a:cubicBezTo>
                  <a:lnTo>
                    <a:pt x="3286" y="4889"/>
                  </a:lnTo>
                  <a:lnTo>
                    <a:pt x="3286" y="7554"/>
                  </a:lnTo>
                  <a:lnTo>
                    <a:pt x="2655" y="7554"/>
                  </a:lnTo>
                  <a:cubicBezTo>
                    <a:pt x="2559" y="6842"/>
                    <a:pt x="2234" y="6174"/>
                    <a:pt x="1695" y="5649"/>
                  </a:cubicBezTo>
                  <a:cubicBezTo>
                    <a:pt x="1145" y="5099"/>
                    <a:pt x="854" y="4376"/>
                    <a:pt x="854" y="3615"/>
                  </a:cubicBezTo>
                  <a:cubicBezTo>
                    <a:pt x="876" y="2057"/>
                    <a:pt x="2152" y="810"/>
                    <a:pt x="3697" y="810"/>
                  </a:cubicBezTo>
                  <a:close/>
                  <a:moveTo>
                    <a:pt x="4689" y="8362"/>
                  </a:moveTo>
                  <a:lnTo>
                    <a:pt x="4689" y="8769"/>
                  </a:lnTo>
                  <a:cubicBezTo>
                    <a:pt x="4689" y="8993"/>
                    <a:pt x="4501" y="9167"/>
                    <a:pt x="4279" y="9167"/>
                  </a:cubicBezTo>
                  <a:lnTo>
                    <a:pt x="3075" y="9167"/>
                  </a:lnTo>
                  <a:cubicBezTo>
                    <a:pt x="2840" y="9167"/>
                    <a:pt x="2666" y="8993"/>
                    <a:pt x="2666" y="8769"/>
                  </a:cubicBezTo>
                  <a:lnTo>
                    <a:pt x="2666" y="8362"/>
                  </a:lnTo>
                  <a:close/>
                  <a:moveTo>
                    <a:pt x="3679" y="1"/>
                  </a:moveTo>
                  <a:cubicBezTo>
                    <a:pt x="3645" y="1"/>
                    <a:pt x="3611" y="1"/>
                    <a:pt x="3578" y="2"/>
                  </a:cubicBezTo>
                  <a:cubicBezTo>
                    <a:pt x="1659" y="50"/>
                    <a:pt x="105" y="1604"/>
                    <a:pt x="35" y="3509"/>
                  </a:cubicBezTo>
                  <a:cubicBezTo>
                    <a:pt x="1" y="4538"/>
                    <a:pt x="385" y="5498"/>
                    <a:pt x="1112" y="6222"/>
                  </a:cubicBezTo>
                  <a:cubicBezTo>
                    <a:pt x="1589" y="6701"/>
                    <a:pt x="1858" y="7321"/>
                    <a:pt x="1858" y="7952"/>
                  </a:cubicBezTo>
                  <a:lnTo>
                    <a:pt x="1858" y="8769"/>
                  </a:lnTo>
                  <a:cubicBezTo>
                    <a:pt x="1858" y="9436"/>
                    <a:pt x="2397" y="9975"/>
                    <a:pt x="3075" y="9975"/>
                  </a:cubicBezTo>
                  <a:lnTo>
                    <a:pt x="4279" y="9975"/>
                  </a:lnTo>
                  <a:cubicBezTo>
                    <a:pt x="4955" y="9975"/>
                    <a:pt x="5494" y="9436"/>
                    <a:pt x="5494" y="8769"/>
                  </a:cubicBezTo>
                  <a:lnTo>
                    <a:pt x="5494" y="7952"/>
                  </a:lnTo>
                  <a:cubicBezTo>
                    <a:pt x="5494" y="7321"/>
                    <a:pt x="5763" y="6701"/>
                    <a:pt x="6243" y="6222"/>
                  </a:cubicBezTo>
                  <a:cubicBezTo>
                    <a:pt x="6933" y="5531"/>
                    <a:pt x="7317" y="4620"/>
                    <a:pt x="7317" y="3638"/>
                  </a:cubicBezTo>
                  <a:cubicBezTo>
                    <a:pt x="7317" y="1638"/>
                    <a:pt x="5689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" name="Google Shape;1073;p42"/>
            <p:cNvSpPr/>
            <p:nvPr/>
          </p:nvSpPr>
          <p:spPr bwMode="auto">
            <a:xfrm>
              <a:off x="4935238" y="3434175"/>
              <a:ext cx="156350" cy="154949"/>
            </a:xfrm>
            <a:custGeom>
              <a:avLst/>
              <a:gdLst/>
              <a:ahLst/>
              <a:cxnLst/>
              <a:rect l="l" t="t" r="r" b="b"/>
              <a:pathLst>
                <a:path w="6254" h="6198" extrusionOk="0">
                  <a:moveTo>
                    <a:pt x="3412" y="808"/>
                  </a:moveTo>
                  <a:lnTo>
                    <a:pt x="3426" y="1089"/>
                  </a:lnTo>
                  <a:cubicBezTo>
                    <a:pt x="3437" y="1251"/>
                    <a:pt x="3541" y="1392"/>
                    <a:pt x="3706" y="1450"/>
                  </a:cubicBezTo>
                  <a:cubicBezTo>
                    <a:pt x="3917" y="1521"/>
                    <a:pt x="4102" y="1624"/>
                    <a:pt x="4267" y="1779"/>
                  </a:cubicBezTo>
                  <a:cubicBezTo>
                    <a:pt x="4342" y="1840"/>
                    <a:pt x="4434" y="1873"/>
                    <a:pt x="4528" y="1873"/>
                  </a:cubicBezTo>
                  <a:cubicBezTo>
                    <a:pt x="4593" y="1873"/>
                    <a:pt x="4660" y="1857"/>
                    <a:pt x="4722" y="1824"/>
                  </a:cubicBezTo>
                  <a:lnTo>
                    <a:pt x="4969" y="1709"/>
                  </a:lnTo>
                  <a:lnTo>
                    <a:pt x="5260" y="2200"/>
                  </a:lnTo>
                  <a:lnTo>
                    <a:pt x="5025" y="2351"/>
                  </a:lnTo>
                  <a:cubicBezTo>
                    <a:pt x="4884" y="2444"/>
                    <a:pt x="4814" y="2606"/>
                    <a:pt x="4851" y="2772"/>
                  </a:cubicBezTo>
                  <a:cubicBezTo>
                    <a:pt x="4873" y="2876"/>
                    <a:pt x="4873" y="2993"/>
                    <a:pt x="4873" y="3097"/>
                  </a:cubicBezTo>
                  <a:cubicBezTo>
                    <a:pt x="4873" y="3204"/>
                    <a:pt x="4873" y="3322"/>
                    <a:pt x="4851" y="3425"/>
                  </a:cubicBezTo>
                  <a:cubicBezTo>
                    <a:pt x="4814" y="3588"/>
                    <a:pt x="4884" y="3754"/>
                    <a:pt x="5025" y="3846"/>
                  </a:cubicBezTo>
                  <a:lnTo>
                    <a:pt x="5260" y="3998"/>
                  </a:lnTo>
                  <a:lnTo>
                    <a:pt x="4969" y="4500"/>
                  </a:lnTo>
                  <a:lnTo>
                    <a:pt x="4722" y="4374"/>
                  </a:lnTo>
                  <a:cubicBezTo>
                    <a:pt x="4660" y="4339"/>
                    <a:pt x="4594" y="4323"/>
                    <a:pt x="4529" y="4323"/>
                  </a:cubicBezTo>
                  <a:cubicBezTo>
                    <a:pt x="4434" y="4323"/>
                    <a:pt x="4342" y="4357"/>
                    <a:pt x="4267" y="4419"/>
                  </a:cubicBezTo>
                  <a:cubicBezTo>
                    <a:pt x="4102" y="4570"/>
                    <a:pt x="3917" y="4677"/>
                    <a:pt x="3706" y="4758"/>
                  </a:cubicBezTo>
                  <a:cubicBezTo>
                    <a:pt x="3541" y="4806"/>
                    <a:pt x="3437" y="4946"/>
                    <a:pt x="3426" y="5120"/>
                  </a:cubicBezTo>
                  <a:lnTo>
                    <a:pt x="3412" y="5389"/>
                  </a:lnTo>
                  <a:lnTo>
                    <a:pt x="2839" y="5389"/>
                  </a:lnTo>
                  <a:lnTo>
                    <a:pt x="2828" y="5120"/>
                  </a:lnTo>
                  <a:cubicBezTo>
                    <a:pt x="2817" y="4946"/>
                    <a:pt x="2710" y="4806"/>
                    <a:pt x="2548" y="4758"/>
                  </a:cubicBezTo>
                  <a:cubicBezTo>
                    <a:pt x="2337" y="4677"/>
                    <a:pt x="2149" y="4570"/>
                    <a:pt x="1987" y="4419"/>
                  </a:cubicBezTo>
                  <a:cubicBezTo>
                    <a:pt x="1910" y="4357"/>
                    <a:pt x="1818" y="4323"/>
                    <a:pt x="1724" y="4323"/>
                  </a:cubicBezTo>
                  <a:cubicBezTo>
                    <a:pt x="1659" y="4323"/>
                    <a:pt x="1594" y="4339"/>
                    <a:pt x="1532" y="4374"/>
                  </a:cubicBezTo>
                  <a:lnTo>
                    <a:pt x="1285" y="4500"/>
                  </a:lnTo>
                  <a:lnTo>
                    <a:pt x="993" y="3998"/>
                  </a:lnTo>
                  <a:lnTo>
                    <a:pt x="1226" y="3846"/>
                  </a:lnTo>
                  <a:cubicBezTo>
                    <a:pt x="1367" y="3754"/>
                    <a:pt x="1437" y="3588"/>
                    <a:pt x="1403" y="3425"/>
                  </a:cubicBezTo>
                  <a:cubicBezTo>
                    <a:pt x="1392" y="3322"/>
                    <a:pt x="1378" y="3204"/>
                    <a:pt x="1378" y="3097"/>
                  </a:cubicBezTo>
                  <a:cubicBezTo>
                    <a:pt x="1378" y="2993"/>
                    <a:pt x="1392" y="2876"/>
                    <a:pt x="1403" y="2772"/>
                  </a:cubicBezTo>
                  <a:cubicBezTo>
                    <a:pt x="1437" y="2606"/>
                    <a:pt x="1367" y="2444"/>
                    <a:pt x="1226" y="2351"/>
                  </a:cubicBezTo>
                  <a:lnTo>
                    <a:pt x="993" y="2200"/>
                  </a:lnTo>
                  <a:lnTo>
                    <a:pt x="1285" y="1709"/>
                  </a:lnTo>
                  <a:lnTo>
                    <a:pt x="1532" y="1824"/>
                  </a:lnTo>
                  <a:cubicBezTo>
                    <a:pt x="1594" y="1857"/>
                    <a:pt x="1660" y="1873"/>
                    <a:pt x="1725" y="1873"/>
                  </a:cubicBezTo>
                  <a:cubicBezTo>
                    <a:pt x="1819" y="1873"/>
                    <a:pt x="1910" y="1840"/>
                    <a:pt x="1987" y="1779"/>
                  </a:cubicBezTo>
                  <a:cubicBezTo>
                    <a:pt x="2149" y="1624"/>
                    <a:pt x="2337" y="1521"/>
                    <a:pt x="2548" y="1450"/>
                  </a:cubicBezTo>
                  <a:cubicBezTo>
                    <a:pt x="2710" y="1392"/>
                    <a:pt x="2817" y="1251"/>
                    <a:pt x="2828" y="1089"/>
                  </a:cubicBezTo>
                  <a:lnTo>
                    <a:pt x="2839" y="808"/>
                  </a:lnTo>
                  <a:close/>
                  <a:moveTo>
                    <a:pt x="2455" y="0"/>
                  </a:moveTo>
                  <a:cubicBezTo>
                    <a:pt x="2233" y="0"/>
                    <a:pt x="2057" y="166"/>
                    <a:pt x="2045" y="387"/>
                  </a:cubicBezTo>
                  <a:lnTo>
                    <a:pt x="2034" y="783"/>
                  </a:lnTo>
                  <a:cubicBezTo>
                    <a:pt x="1905" y="842"/>
                    <a:pt x="1787" y="912"/>
                    <a:pt x="1672" y="993"/>
                  </a:cubicBezTo>
                  <a:lnTo>
                    <a:pt x="1308" y="808"/>
                  </a:lnTo>
                  <a:cubicBezTo>
                    <a:pt x="1251" y="779"/>
                    <a:pt x="1190" y="765"/>
                    <a:pt x="1129" y="765"/>
                  </a:cubicBezTo>
                  <a:cubicBezTo>
                    <a:pt x="991" y="765"/>
                    <a:pt x="855" y="837"/>
                    <a:pt x="783" y="960"/>
                  </a:cubicBezTo>
                  <a:lnTo>
                    <a:pt x="104" y="2129"/>
                  </a:lnTo>
                  <a:cubicBezTo>
                    <a:pt x="0" y="2315"/>
                    <a:pt x="59" y="2561"/>
                    <a:pt x="233" y="2676"/>
                  </a:cubicBezTo>
                  <a:lnTo>
                    <a:pt x="573" y="2887"/>
                  </a:lnTo>
                  <a:cubicBezTo>
                    <a:pt x="573" y="2957"/>
                    <a:pt x="561" y="3027"/>
                    <a:pt x="561" y="3097"/>
                  </a:cubicBezTo>
                  <a:cubicBezTo>
                    <a:pt x="561" y="3167"/>
                    <a:pt x="573" y="3237"/>
                    <a:pt x="573" y="3308"/>
                  </a:cubicBezTo>
                  <a:lnTo>
                    <a:pt x="233" y="3518"/>
                  </a:lnTo>
                  <a:cubicBezTo>
                    <a:pt x="59" y="3636"/>
                    <a:pt x="0" y="3883"/>
                    <a:pt x="104" y="4068"/>
                  </a:cubicBezTo>
                  <a:lnTo>
                    <a:pt x="783" y="5238"/>
                  </a:lnTo>
                  <a:cubicBezTo>
                    <a:pt x="854" y="5366"/>
                    <a:pt x="986" y="5439"/>
                    <a:pt x="1121" y="5439"/>
                  </a:cubicBezTo>
                  <a:cubicBezTo>
                    <a:pt x="1185" y="5439"/>
                    <a:pt x="1249" y="5423"/>
                    <a:pt x="1308" y="5389"/>
                  </a:cubicBezTo>
                  <a:lnTo>
                    <a:pt x="1672" y="5201"/>
                  </a:lnTo>
                  <a:cubicBezTo>
                    <a:pt x="1787" y="5285"/>
                    <a:pt x="1905" y="5355"/>
                    <a:pt x="2034" y="5412"/>
                  </a:cubicBezTo>
                  <a:lnTo>
                    <a:pt x="2045" y="5810"/>
                  </a:lnTo>
                  <a:cubicBezTo>
                    <a:pt x="2057" y="6032"/>
                    <a:pt x="2233" y="6197"/>
                    <a:pt x="2455" y="6197"/>
                  </a:cubicBezTo>
                  <a:lnTo>
                    <a:pt x="3799" y="6197"/>
                  </a:lnTo>
                  <a:cubicBezTo>
                    <a:pt x="4020" y="6197"/>
                    <a:pt x="4197" y="6032"/>
                    <a:pt x="4208" y="5810"/>
                  </a:cubicBezTo>
                  <a:lnTo>
                    <a:pt x="4220" y="5412"/>
                  </a:lnTo>
                  <a:cubicBezTo>
                    <a:pt x="4349" y="5355"/>
                    <a:pt x="4464" y="5285"/>
                    <a:pt x="4581" y="5201"/>
                  </a:cubicBezTo>
                  <a:lnTo>
                    <a:pt x="4943" y="5389"/>
                  </a:lnTo>
                  <a:cubicBezTo>
                    <a:pt x="5003" y="5423"/>
                    <a:pt x="5068" y="5439"/>
                    <a:pt x="5131" y="5439"/>
                  </a:cubicBezTo>
                  <a:cubicBezTo>
                    <a:pt x="5267" y="5439"/>
                    <a:pt x="5398" y="5366"/>
                    <a:pt x="5471" y="5238"/>
                  </a:cubicBezTo>
                  <a:lnTo>
                    <a:pt x="6147" y="4068"/>
                  </a:lnTo>
                  <a:cubicBezTo>
                    <a:pt x="6253" y="3883"/>
                    <a:pt x="6194" y="3636"/>
                    <a:pt x="6021" y="3518"/>
                  </a:cubicBezTo>
                  <a:lnTo>
                    <a:pt x="5681" y="3308"/>
                  </a:lnTo>
                  <a:cubicBezTo>
                    <a:pt x="5681" y="3237"/>
                    <a:pt x="5692" y="3167"/>
                    <a:pt x="5692" y="3097"/>
                  </a:cubicBezTo>
                  <a:cubicBezTo>
                    <a:pt x="5692" y="3027"/>
                    <a:pt x="5681" y="2957"/>
                    <a:pt x="5681" y="2887"/>
                  </a:cubicBezTo>
                  <a:lnTo>
                    <a:pt x="6021" y="2676"/>
                  </a:lnTo>
                  <a:cubicBezTo>
                    <a:pt x="6194" y="2561"/>
                    <a:pt x="6253" y="2315"/>
                    <a:pt x="6147" y="2129"/>
                  </a:cubicBezTo>
                  <a:lnTo>
                    <a:pt x="5471" y="960"/>
                  </a:lnTo>
                  <a:cubicBezTo>
                    <a:pt x="5397" y="837"/>
                    <a:pt x="5261" y="765"/>
                    <a:pt x="5123" y="765"/>
                  </a:cubicBezTo>
                  <a:cubicBezTo>
                    <a:pt x="5062" y="765"/>
                    <a:pt x="5001" y="779"/>
                    <a:pt x="4943" y="808"/>
                  </a:cubicBezTo>
                  <a:lnTo>
                    <a:pt x="4581" y="993"/>
                  </a:lnTo>
                  <a:cubicBezTo>
                    <a:pt x="4464" y="912"/>
                    <a:pt x="4349" y="842"/>
                    <a:pt x="4220" y="783"/>
                  </a:cubicBezTo>
                  <a:lnTo>
                    <a:pt x="4208" y="387"/>
                  </a:lnTo>
                  <a:cubicBezTo>
                    <a:pt x="4197" y="166"/>
                    <a:pt x="4020" y="0"/>
                    <a:pt x="3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" name="Google Shape;1074;p42"/>
            <p:cNvSpPr/>
            <p:nvPr/>
          </p:nvSpPr>
          <p:spPr bwMode="auto">
            <a:xfrm>
              <a:off x="4983138" y="3481225"/>
              <a:ext cx="60550" cy="60825"/>
            </a:xfrm>
            <a:custGeom>
              <a:avLst/>
              <a:gdLst/>
              <a:ahLst/>
              <a:cxnLst/>
              <a:rect l="l" t="t" r="r" b="b"/>
              <a:pathLst>
                <a:path w="2422" h="2433" extrusionOk="0">
                  <a:moveTo>
                    <a:pt x="1215" y="808"/>
                  </a:moveTo>
                  <a:cubicBezTo>
                    <a:pt x="1440" y="808"/>
                    <a:pt x="1613" y="994"/>
                    <a:pt x="1613" y="1215"/>
                  </a:cubicBezTo>
                  <a:cubicBezTo>
                    <a:pt x="1613" y="1440"/>
                    <a:pt x="1440" y="1625"/>
                    <a:pt x="1215" y="1625"/>
                  </a:cubicBezTo>
                  <a:cubicBezTo>
                    <a:pt x="982" y="1625"/>
                    <a:pt x="808" y="1440"/>
                    <a:pt x="808" y="1215"/>
                  </a:cubicBezTo>
                  <a:cubicBezTo>
                    <a:pt x="808" y="994"/>
                    <a:pt x="982" y="808"/>
                    <a:pt x="1215" y="808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0"/>
                    <a:pt x="0" y="1215"/>
                  </a:cubicBezTo>
                  <a:cubicBezTo>
                    <a:pt x="0" y="1883"/>
                    <a:pt x="539" y="2433"/>
                    <a:pt x="1215" y="2433"/>
                  </a:cubicBezTo>
                  <a:cubicBezTo>
                    <a:pt x="1883" y="2433"/>
                    <a:pt x="2421" y="1883"/>
                    <a:pt x="2421" y="1215"/>
                  </a:cubicBezTo>
                  <a:cubicBezTo>
                    <a:pt x="2421" y="550"/>
                    <a:pt x="1883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" name="Google Shape;1075;p42"/>
            <p:cNvSpPr/>
            <p:nvPr/>
          </p:nvSpPr>
          <p:spPr bwMode="auto">
            <a:xfrm>
              <a:off x="4826238" y="3243975"/>
              <a:ext cx="231950" cy="173375"/>
            </a:xfrm>
            <a:custGeom>
              <a:avLst/>
              <a:gdLst/>
              <a:ahLst/>
              <a:cxnLst/>
              <a:rect l="l" t="t" r="r" b="b"/>
              <a:pathLst>
                <a:path w="9278" h="6935" extrusionOk="0">
                  <a:moveTo>
                    <a:pt x="924" y="0"/>
                  </a:moveTo>
                  <a:cubicBezTo>
                    <a:pt x="408" y="0"/>
                    <a:pt x="1" y="421"/>
                    <a:pt x="1" y="923"/>
                  </a:cubicBezTo>
                  <a:lnTo>
                    <a:pt x="1" y="2839"/>
                  </a:lnTo>
                  <a:cubicBezTo>
                    <a:pt x="1" y="2946"/>
                    <a:pt x="82" y="3027"/>
                    <a:pt x="186" y="3027"/>
                  </a:cubicBezTo>
                  <a:lnTo>
                    <a:pt x="618" y="3027"/>
                  </a:lnTo>
                  <a:cubicBezTo>
                    <a:pt x="725" y="3027"/>
                    <a:pt x="806" y="2946"/>
                    <a:pt x="806" y="2839"/>
                  </a:cubicBezTo>
                  <a:lnTo>
                    <a:pt x="806" y="1366"/>
                  </a:lnTo>
                  <a:cubicBezTo>
                    <a:pt x="806" y="1063"/>
                    <a:pt x="1053" y="816"/>
                    <a:pt x="1356" y="816"/>
                  </a:cubicBezTo>
                  <a:lnTo>
                    <a:pt x="6860" y="816"/>
                  </a:lnTo>
                  <a:cubicBezTo>
                    <a:pt x="6989" y="816"/>
                    <a:pt x="7096" y="912"/>
                    <a:pt x="7096" y="1041"/>
                  </a:cubicBezTo>
                  <a:lnTo>
                    <a:pt x="7096" y="5412"/>
                  </a:lnTo>
                  <a:lnTo>
                    <a:pt x="6313" y="4640"/>
                  </a:lnTo>
                  <a:cubicBezTo>
                    <a:pt x="6299" y="4629"/>
                    <a:pt x="6288" y="4618"/>
                    <a:pt x="6265" y="4618"/>
                  </a:cubicBezTo>
                  <a:cubicBezTo>
                    <a:pt x="6258" y="4617"/>
                    <a:pt x="6250" y="4617"/>
                    <a:pt x="6243" y="4617"/>
                  </a:cubicBezTo>
                  <a:cubicBezTo>
                    <a:pt x="5748" y="4617"/>
                    <a:pt x="5626" y="5087"/>
                    <a:pt x="5856" y="5330"/>
                  </a:cubicBezTo>
                  <a:lnTo>
                    <a:pt x="7446" y="6907"/>
                  </a:lnTo>
                  <a:cubicBezTo>
                    <a:pt x="7457" y="6925"/>
                    <a:pt x="7475" y="6934"/>
                    <a:pt x="7494" y="6934"/>
                  </a:cubicBezTo>
                  <a:cubicBezTo>
                    <a:pt x="7513" y="6934"/>
                    <a:pt x="7533" y="6925"/>
                    <a:pt x="7550" y="6907"/>
                  </a:cubicBezTo>
                  <a:lnTo>
                    <a:pt x="9244" y="5212"/>
                  </a:lnTo>
                  <a:cubicBezTo>
                    <a:pt x="9258" y="5201"/>
                    <a:pt x="9270" y="5179"/>
                    <a:pt x="9270" y="5165"/>
                  </a:cubicBezTo>
                  <a:cubicBezTo>
                    <a:pt x="9277" y="4816"/>
                    <a:pt x="9058" y="4639"/>
                    <a:pt x="8841" y="4639"/>
                  </a:cubicBezTo>
                  <a:cubicBezTo>
                    <a:pt x="8738" y="4639"/>
                    <a:pt x="8635" y="4679"/>
                    <a:pt x="8557" y="4758"/>
                  </a:cubicBezTo>
                  <a:lnTo>
                    <a:pt x="7901" y="5412"/>
                  </a:lnTo>
                  <a:lnTo>
                    <a:pt x="7901" y="384"/>
                  </a:lnTo>
                  <a:cubicBezTo>
                    <a:pt x="7901" y="174"/>
                    <a:pt x="7727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5" name="Google Shape;1076;p42"/>
          <p:cNvGrpSpPr/>
          <p:nvPr/>
        </p:nvGrpSpPr>
        <p:grpSpPr bwMode="auto">
          <a:xfrm>
            <a:off x="1468775" y="3230247"/>
            <a:ext cx="321175" cy="345475"/>
            <a:chOff x="3252313" y="3243975"/>
            <a:chExt cx="321175" cy="345475"/>
          </a:xfrm>
        </p:grpSpPr>
        <p:sp>
          <p:nvSpPr>
            <p:cNvPr id="64" name="Google Shape;1077;p42"/>
            <p:cNvSpPr/>
            <p:nvPr/>
          </p:nvSpPr>
          <p:spPr bwMode="auto">
            <a:xfrm>
              <a:off x="3252313" y="3243975"/>
              <a:ext cx="321175" cy="345475"/>
            </a:xfrm>
            <a:custGeom>
              <a:avLst/>
              <a:gdLst/>
              <a:ahLst/>
              <a:cxnLst/>
              <a:rect l="l" t="t" r="r" b="b"/>
              <a:pathLst>
                <a:path w="12847" h="13819" extrusionOk="0">
                  <a:moveTo>
                    <a:pt x="6431" y="816"/>
                  </a:moveTo>
                  <a:cubicBezTo>
                    <a:pt x="7693" y="816"/>
                    <a:pt x="8720" y="1846"/>
                    <a:pt x="8720" y="3108"/>
                  </a:cubicBezTo>
                  <a:cubicBezTo>
                    <a:pt x="8720" y="3799"/>
                    <a:pt x="8417" y="4441"/>
                    <a:pt x="7878" y="4873"/>
                  </a:cubicBezTo>
                  <a:cubicBezTo>
                    <a:pt x="7539" y="5154"/>
                    <a:pt x="7306" y="5541"/>
                    <a:pt x="7236" y="5936"/>
                  </a:cubicBezTo>
                  <a:lnTo>
                    <a:pt x="6826" y="5936"/>
                  </a:lnTo>
                  <a:lnTo>
                    <a:pt x="6826" y="3821"/>
                  </a:lnTo>
                  <a:lnTo>
                    <a:pt x="7516" y="3131"/>
                  </a:lnTo>
                  <a:cubicBezTo>
                    <a:pt x="7679" y="2968"/>
                    <a:pt x="7679" y="2710"/>
                    <a:pt x="7516" y="2559"/>
                  </a:cubicBezTo>
                  <a:cubicBezTo>
                    <a:pt x="7441" y="2477"/>
                    <a:pt x="7338" y="2437"/>
                    <a:pt x="7234" y="2437"/>
                  </a:cubicBezTo>
                  <a:cubicBezTo>
                    <a:pt x="7131" y="2437"/>
                    <a:pt x="7025" y="2477"/>
                    <a:pt x="6944" y="2559"/>
                  </a:cubicBezTo>
                  <a:lnTo>
                    <a:pt x="6431" y="3075"/>
                  </a:lnTo>
                  <a:lnTo>
                    <a:pt x="5903" y="2559"/>
                  </a:lnTo>
                  <a:cubicBezTo>
                    <a:pt x="5826" y="2481"/>
                    <a:pt x="5720" y="2440"/>
                    <a:pt x="5613" y="2440"/>
                  </a:cubicBezTo>
                  <a:cubicBezTo>
                    <a:pt x="5527" y="2440"/>
                    <a:pt x="5439" y="2467"/>
                    <a:pt x="5365" y="2525"/>
                  </a:cubicBezTo>
                  <a:cubicBezTo>
                    <a:pt x="5168" y="2676"/>
                    <a:pt x="5154" y="2957"/>
                    <a:pt x="5331" y="3131"/>
                  </a:cubicBezTo>
                  <a:lnTo>
                    <a:pt x="6021" y="3821"/>
                  </a:lnTo>
                  <a:lnTo>
                    <a:pt x="6021" y="5936"/>
                  </a:lnTo>
                  <a:lnTo>
                    <a:pt x="5611" y="5936"/>
                  </a:lnTo>
                  <a:cubicBezTo>
                    <a:pt x="5541" y="5541"/>
                    <a:pt x="5309" y="5154"/>
                    <a:pt x="4969" y="4873"/>
                  </a:cubicBezTo>
                  <a:cubicBezTo>
                    <a:pt x="4442" y="4441"/>
                    <a:pt x="4139" y="3799"/>
                    <a:pt x="4139" y="3108"/>
                  </a:cubicBezTo>
                  <a:cubicBezTo>
                    <a:pt x="4139" y="1846"/>
                    <a:pt x="5154" y="816"/>
                    <a:pt x="6431" y="816"/>
                  </a:cubicBezTo>
                  <a:close/>
                  <a:moveTo>
                    <a:pt x="7202" y="6755"/>
                  </a:moveTo>
                  <a:lnTo>
                    <a:pt x="7202" y="7154"/>
                  </a:lnTo>
                  <a:cubicBezTo>
                    <a:pt x="7202" y="7235"/>
                    <a:pt x="7143" y="7294"/>
                    <a:pt x="7073" y="7294"/>
                  </a:cubicBezTo>
                  <a:lnTo>
                    <a:pt x="5774" y="7294"/>
                  </a:lnTo>
                  <a:cubicBezTo>
                    <a:pt x="5704" y="7294"/>
                    <a:pt x="5645" y="7235"/>
                    <a:pt x="5645" y="7154"/>
                  </a:cubicBezTo>
                  <a:lnTo>
                    <a:pt x="5645" y="6755"/>
                  </a:lnTo>
                  <a:close/>
                  <a:moveTo>
                    <a:pt x="7996" y="7364"/>
                  </a:moveTo>
                  <a:lnTo>
                    <a:pt x="9598" y="7959"/>
                  </a:lnTo>
                  <a:lnTo>
                    <a:pt x="6431" y="9151"/>
                  </a:lnTo>
                  <a:lnTo>
                    <a:pt x="3275" y="7959"/>
                  </a:lnTo>
                  <a:lnTo>
                    <a:pt x="4874" y="7364"/>
                  </a:lnTo>
                  <a:cubicBezTo>
                    <a:pt x="4969" y="7785"/>
                    <a:pt x="5342" y="8099"/>
                    <a:pt x="5785" y="8099"/>
                  </a:cubicBezTo>
                  <a:lnTo>
                    <a:pt x="7073" y="8099"/>
                  </a:lnTo>
                  <a:cubicBezTo>
                    <a:pt x="7516" y="8099"/>
                    <a:pt x="7889" y="7785"/>
                    <a:pt x="7996" y="7364"/>
                  </a:cubicBezTo>
                  <a:close/>
                  <a:moveTo>
                    <a:pt x="2197" y="8427"/>
                  </a:moveTo>
                  <a:lnTo>
                    <a:pt x="5634" y="9712"/>
                  </a:lnTo>
                  <a:lnTo>
                    <a:pt x="4733" y="10472"/>
                  </a:lnTo>
                  <a:lnTo>
                    <a:pt x="1297" y="9176"/>
                  </a:lnTo>
                  <a:lnTo>
                    <a:pt x="2197" y="8427"/>
                  </a:lnTo>
                  <a:close/>
                  <a:moveTo>
                    <a:pt x="10661" y="8427"/>
                  </a:moveTo>
                  <a:lnTo>
                    <a:pt x="11573" y="9176"/>
                  </a:lnTo>
                  <a:lnTo>
                    <a:pt x="8125" y="10472"/>
                  </a:lnTo>
                  <a:lnTo>
                    <a:pt x="7225" y="9712"/>
                  </a:lnTo>
                  <a:lnTo>
                    <a:pt x="10661" y="8427"/>
                  </a:lnTo>
                  <a:close/>
                  <a:moveTo>
                    <a:pt x="6021" y="10450"/>
                  </a:moveTo>
                  <a:lnTo>
                    <a:pt x="6021" y="12823"/>
                  </a:lnTo>
                  <a:lnTo>
                    <a:pt x="2514" y="11513"/>
                  </a:lnTo>
                  <a:lnTo>
                    <a:pt x="2514" y="10509"/>
                  </a:lnTo>
                  <a:lnTo>
                    <a:pt x="4663" y="11303"/>
                  </a:lnTo>
                  <a:cubicBezTo>
                    <a:pt x="4714" y="11324"/>
                    <a:pt x="4767" y="11334"/>
                    <a:pt x="4819" y="11334"/>
                  </a:cubicBezTo>
                  <a:cubicBezTo>
                    <a:pt x="4909" y="11334"/>
                    <a:pt x="4996" y="11303"/>
                    <a:pt x="5062" y="11244"/>
                  </a:cubicBezTo>
                  <a:lnTo>
                    <a:pt x="6021" y="10450"/>
                  </a:lnTo>
                  <a:close/>
                  <a:moveTo>
                    <a:pt x="6826" y="10450"/>
                  </a:moveTo>
                  <a:lnTo>
                    <a:pt x="7786" y="11244"/>
                  </a:lnTo>
                  <a:cubicBezTo>
                    <a:pt x="7852" y="11303"/>
                    <a:pt x="7938" y="11334"/>
                    <a:pt x="8029" y="11334"/>
                  </a:cubicBezTo>
                  <a:cubicBezTo>
                    <a:pt x="8080" y="11334"/>
                    <a:pt x="8133" y="11324"/>
                    <a:pt x="8184" y="11303"/>
                  </a:cubicBezTo>
                  <a:lnTo>
                    <a:pt x="10333" y="10509"/>
                  </a:lnTo>
                  <a:lnTo>
                    <a:pt x="10333" y="11513"/>
                  </a:lnTo>
                  <a:lnTo>
                    <a:pt x="6826" y="12823"/>
                  </a:lnTo>
                  <a:lnTo>
                    <a:pt x="6826" y="10450"/>
                  </a:lnTo>
                  <a:close/>
                  <a:moveTo>
                    <a:pt x="6431" y="0"/>
                  </a:moveTo>
                  <a:cubicBezTo>
                    <a:pt x="4711" y="0"/>
                    <a:pt x="3308" y="1392"/>
                    <a:pt x="3308" y="3108"/>
                  </a:cubicBezTo>
                  <a:cubicBezTo>
                    <a:pt x="3308" y="4043"/>
                    <a:pt x="3729" y="4921"/>
                    <a:pt x="4442" y="5515"/>
                  </a:cubicBezTo>
                  <a:cubicBezTo>
                    <a:pt x="4689" y="5715"/>
                    <a:pt x="4829" y="5995"/>
                    <a:pt x="4829" y="6276"/>
                  </a:cubicBezTo>
                  <a:lnTo>
                    <a:pt x="4829" y="6511"/>
                  </a:lnTo>
                  <a:lnTo>
                    <a:pt x="1965" y="7586"/>
                  </a:lnTo>
                  <a:cubicBezTo>
                    <a:pt x="1928" y="7597"/>
                    <a:pt x="1883" y="7619"/>
                    <a:pt x="1847" y="7656"/>
                  </a:cubicBezTo>
                  <a:lnTo>
                    <a:pt x="234" y="9000"/>
                  </a:lnTo>
                  <a:cubicBezTo>
                    <a:pt x="1" y="9199"/>
                    <a:pt x="60" y="9583"/>
                    <a:pt x="352" y="9690"/>
                  </a:cubicBezTo>
                  <a:lnTo>
                    <a:pt x="1706" y="10192"/>
                  </a:lnTo>
                  <a:lnTo>
                    <a:pt x="1706" y="11794"/>
                  </a:lnTo>
                  <a:cubicBezTo>
                    <a:pt x="1706" y="11956"/>
                    <a:pt x="1813" y="12108"/>
                    <a:pt x="1965" y="12167"/>
                  </a:cubicBezTo>
                  <a:lnTo>
                    <a:pt x="6276" y="13791"/>
                  </a:lnTo>
                  <a:cubicBezTo>
                    <a:pt x="6324" y="13809"/>
                    <a:pt x="6374" y="13818"/>
                    <a:pt x="6424" y="13818"/>
                  </a:cubicBezTo>
                  <a:cubicBezTo>
                    <a:pt x="6473" y="13818"/>
                    <a:pt x="6523" y="13809"/>
                    <a:pt x="6571" y="13791"/>
                  </a:cubicBezTo>
                  <a:lnTo>
                    <a:pt x="10883" y="12167"/>
                  </a:lnTo>
                  <a:cubicBezTo>
                    <a:pt x="11034" y="12108"/>
                    <a:pt x="11141" y="11956"/>
                    <a:pt x="11141" y="11794"/>
                  </a:cubicBezTo>
                  <a:lnTo>
                    <a:pt x="11141" y="10192"/>
                  </a:lnTo>
                  <a:lnTo>
                    <a:pt x="12496" y="9690"/>
                  </a:lnTo>
                  <a:cubicBezTo>
                    <a:pt x="12788" y="9583"/>
                    <a:pt x="12846" y="9199"/>
                    <a:pt x="12614" y="9000"/>
                  </a:cubicBezTo>
                  <a:lnTo>
                    <a:pt x="11001" y="7656"/>
                  </a:lnTo>
                  <a:cubicBezTo>
                    <a:pt x="10964" y="7619"/>
                    <a:pt x="10919" y="7597"/>
                    <a:pt x="10883" y="7586"/>
                  </a:cubicBezTo>
                  <a:lnTo>
                    <a:pt x="8018" y="6511"/>
                  </a:lnTo>
                  <a:lnTo>
                    <a:pt x="8018" y="6276"/>
                  </a:lnTo>
                  <a:cubicBezTo>
                    <a:pt x="8018" y="5995"/>
                    <a:pt x="8159" y="5715"/>
                    <a:pt x="8406" y="5515"/>
                  </a:cubicBezTo>
                  <a:cubicBezTo>
                    <a:pt x="9129" y="4921"/>
                    <a:pt x="9539" y="4043"/>
                    <a:pt x="9539" y="3108"/>
                  </a:cubicBezTo>
                  <a:cubicBezTo>
                    <a:pt x="9539" y="1392"/>
                    <a:pt x="8136" y="0"/>
                    <a:pt x="6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" name="Google Shape;1078;p42"/>
            <p:cNvSpPr/>
            <p:nvPr/>
          </p:nvSpPr>
          <p:spPr bwMode="auto">
            <a:xfrm>
              <a:off x="3510913" y="3311725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398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20"/>
                    <a:pt x="177" y="808"/>
                    <a:pt x="398" y="808"/>
                  </a:cubicBezTo>
                  <a:lnTo>
                    <a:pt x="1206" y="808"/>
                  </a:lnTo>
                  <a:cubicBezTo>
                    <a:pt x="1428" y="808"/>
                    <a:pt x="1613" y="620"/>
                    <a:pt x="1613" y="398"/>
                  </a:cubicBezTo>
                  <a:cubicBezTo>
                    <a:pt x="1613" y="177"/>
                    <a:pt x="1428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" name="Google Shape;1079;p42"/>
            <p:cNvSpPr/>
            <p:nvPr/>
          </p:nvSpPr>
          <p:spPr bwMode="auto">
            <a:xfrm>
              <a:off x="3502763" y="3257725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1157" y="0"/>
                  </a:moveTo>
                  <a:cubicBezTo>
                    <a:pt x="1088" y="0"/>
                    <a:pt x="1020" y="18"/>
                    <a:pt x="957" y="56"/>
                  </a:cubicBezTo>
                  <a:lnTo>
                    <a:pt x="256" y="454"/>
                  </a:lnTo>
                  <a:cubicBezTo>
                    <a:pt x="60" y="572"/>
                    <a:pt x="1" y="816"/>
                    <a:pt x="104" y="1016"/>
                  </a:cubicBezTo>
                  <a:cubicBezTo>
                    <a:pt x="183" y="1141"/>
                    <a:pt x="317" y="1214"/>
                    <a:pt x="454" y="1214"/>
                  </a:cubicBezTo>
                  <a:cubicBezTo>
                    <a:pt x="522" y="1214"/>
                    <a:pt x="591" y="1195"/>
                    <a:pt x="654" y="1156"/>
                  </a:cubicBezTo>
                  <a:lnTo>
                    <a:pt x="1356" y="757"/>
                  </a:lnTo>
                  <a:cubicBezTo>
                    <a:pt x="1555" y="642"/>
                    <a:pt x="1625" y="396"/>
                    <a:pt x="1507" y="196"/>
                  </a:cubicBezTo>
                  <a:cubicBezTo>
                    <a:pt x="1430" y="73"/>
                    <a:pt x="1294" y="0"/>
                    <a:pt x="1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" name="Google Shape;1080;p42"/>
            <p:cNvSpPr/>
            <p:nvPr/>
          </p:nvSpPr>
          <p:spPr bwMode="auto">
            <a:xfrm>
              <a:off x="3502763" y="3355450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56" y="1"/>
                  </a:moveTo>
                  <a:cubicBezTo>
                    <a:pt x="319" y="1"/>
                    <a:pt x="183" y="70"/>
                    <a:pt x="104" y="204"/>
                  </a:cubicBezTo>
                  <a:cubicBezTo>
                    <a:pt x="1" y="392"/>
                    <a:pt x="60" y="650"/>
                    <a:pt x="256" y="753"/>
                  </a:cubicBezTo>
                  <a:lnTo>
                    <a:pt x="957" y="1163"/>
                  </a:lnTo>
                  <a:cubicBezTo>
                    <a:pt x="1019" y="1197"/>
                    <a:pt x="1088" y="1214"/>
                    <a:pt x="1156" y="1214"/>
                  </a:cubicBezTo>
                  <a:cubicBezTo>
                    <a:pt x="1294" y="1214"/>
                    <a:pt x="1430" y="1145"/>
                    <a:pt x="1507" y="1012"/>
                  </a:cubicBezTo>
                  <a:cubicBezTo>
                    <a:pt x="1625" y="812"/>
                    <a:pt x="1555" y="565"/>
                    <a:pt x="1356" y="462"/>
                  </a:cubicBezTo>
                  <a:lnTo>
                    <a:pt x="654" y="52"/>
                  </a:lnTo>
                  <a:cubicBezTo>
                    <a:pt x="592" y="18"/>
                    <a:pt x="524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" name="Google Shape;1081;p42"/>
            <p:cNvSpPr/>
            <p:nvPr/>
          </p:nvSpPr>
          <p:spPr bwMode="auto">
            <a:xfrm>
              <a:off x="3274838" y="3311725"/>
              <a:ext cx="40625" cy="20200"/>
            </a:xfrm>
            <a:custGeom>
              <a:avLst/>
              <a:gdLst/>
              <a:ahLst/>
              <a:cxnLst/>
              <a:rect l="l" t="t" r="r" b="b"/>
              <a:pathLst>
                <a:path w="1625" h="808" extrusionOk="0">
                  <a:moveTo>
                    <a:pt x="410" y="0"/>
                  </a:moveTo>
                  <a:cubicBezTo>
                    <a:pt x="186" y="0"/>
                    <a:pt x="0" y="177"/>
                    <a:pt x="0" y="398"/>
                  </a:cubicBezTo>
                  <a:cubicBezTo>
                    <a:pt x="0" y="620"/>
                    <a:pt x="186" y="808"/>
                    <a:pt x="410" y="808"/>
                  </a:cubicBezTo>
                  <a:lnTo>
                    <a:pt x="1215" y="808"/>
                  </a:lnTo>
                  <a:cubicBezTo>
                    <a:pt x="1437" y="808"/>
                    <a:pt x="1625" y="620"/>
                    <a:pt x="1625" y="398"/>
                  </a:cubicBezTo>
                  <a:cubicBezTo>
                    <a:pt x="1625" y="177"/>
                    <a:pt x="1437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" name="Google Shape;1082;p42"/>
            <p:cNvSpPr/>
            <p:nvPr/>
          </p:nvSpPr>
          <p:spPr bwMode="auto">
            <a:xfrm>
              <a:off x="3282963" y="3257725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459" y="0"/>
                  </a:moveTo>
                  <a:cubicBezTo>
                    <a:pt x="321" y="0"/>
                    <a:pt x="186" y="73"/>
                    <a:pt x="107" y="196"/>
                  </a:cubicBezTo>
                  <a:cubicBezTo>
                    <a:pt x="1" y="396"/>
                    <a:pt x="60" y="642"/>
                    <a:pt x="259" y="757"/>
                  </a:cubicBezTo>
                  <a:lnTo>
                    <a:pt x="960" y="1156"/>
                  </a:lnTo>
                  <a:cubicBezTo>
                    <a:pt x="1023" y="1195"/>
                    <a:pt x="1093" y="1214"/>
                    <a:pt x="1163" y="1214"/>
                  </a:cubicBezTo>
                  <a:cubicBezTo>
                    <a:pt x="1302" y="1214"/>
                    <a:pt x="1439" y="1141"/>
                    <a:pt x="1510" y="1016"/>
                  </a:cubicBezTo>
                  <a:cubicBezTo>
                    <a:pt x="1628" y="816"/>
                    <a:pt x="1558" y="572"/>
                    <a:pt x="1359" y="454"/>
                  </a:cubicBezTo>
                  <a:lnTo>
                    <a:pt x="657" y="56"/>
                  </a:lnTo>
                  <a:cubicBezTo>
                    <a:pt x="595" y="18"/>
                    <a:pt x="526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" name="Google Shape;1083;p42"/>
            <p:cNvSpPr/>
            <p:nvPr/>
          </p:nvSpPr>
          <p:spPr bwMode="auto">
            <a:xfrm>
              <a:off x="3282963" y="3355450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61" y="1"/>
                  </a:moveTo>
                  <a:cubicBezTo>
                    <a:pt x="1092" y="1"/>
                    <a:pt x="1022" y="18"/>
                    <a:pt x="960" y="52"/>
                  </a:cubicBezTo>
                  <a:lnTo>
                    <a:pt x="259" y="462"/>
                  </a:lnTo>
                  <a:cubicBezTo>
                    <a:pt x="60" y="565"/>
                    <a:pt x="1" y="812"/>
                    <a:pt x="107" y="1012"/>
                  </a:cubicBezTo>
                  <a:cubicBezTo>
                    <a:pt x="186" y="1145"/>
                    <a:pt x="322" y="1214"/>
                    <a:pt x="459" y="1214"/>
                  </a:cubicBezTo>
                  <a:cubicBezTo>
                    <a:pt x="527" y="1214"/>
                    <a:pt x="595" y="1197"/>
                    <a:pt x="657" y="1163"/>
                  </a:cubicBezTo>
                  <a:lnTo>
                    <a:pt x="1359" y="753"/>
                  </a:lnTo>
                  <a:cubicBezTo>
                    <a:pt x="1558" y="650"/>
                    <a:pt x="1628" y="392"/>
                    <a:pt x="1510" y="204"/>
                  </a:cubicBezTo>
                  <a:cubicBezTo>
                    <a:pt x="1439" y="70"/>
                    <a:pt x="1301" y="1"/>
                    <a:pt x="1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6" name="Google Shape;1084;p42"/>
          <p:cNvGrpSpPr/>
          <p:nvPr/>
        </p:nvGrpSpPr>
        <p:grpSpPr bwMode="auto">
          <a:xfrm>
            <a:off x="3402275" y="3230975"/>
            <a:ext cx="345075" cy="345150"/>
            <a:chOff x="4007437" y="3243975"/>
            <a:chExt cx="345075" cy="345150"/>
          </a:xfrm>
        </p:grpSpPr>
        <p:sp>
          <p:nvSpPr>
            <p:cNvPr id="57" name="Google Shape;1085;p42"/>
            <p:cNvSpPr/>
            <p:nvPr/>
          </p:nvSpPr>
          <p:spPr bwMode="auto">
            <a:xfrm>
              <a:off x="4311888" y="3351750"/>
              <a:ext cx="40625" cy="20525"/>
            </a:xfrm>
            <a:custGeom>
              <a:avLst/>
              <a:gdLst/>
              <a:ahLst/>
              <a:cxnLst/>
              <a:rect l="l" t="t" r="r" b="b"/>
              <a:pathLst>
                <a:path w="1625" h="821" extrusionOk="0">
                  <a:moveTo>
                    <a:pt x="410" y="1"/>
                  </a:moveTo>
                  <a:cubicBezTo>
                    <a:pt x="189" y="1"/>
                    <a:pt x="1" y="189"/>
                    <a:pt x="1" y="410"/>
                  </a:cubicBezTo>
                  <a:cubicBezTo>
                    <a:pt x="1" y="632"/>
                    <a:pt x="189" y="820"/>
                    <a:pt x="410" y="820"/>
                  </a:cubicBezTo>
                  <a:lnTo>
                    <a:pt x="1218" y="820"/>
                  </a:lnTo>
                  <a:cubicBezTo>
                    <a:pt x="1440" y="820"/>
                    <a:pt x="1625" y="632"/>
                    <a:pt x="1625" y="410"/>
                  </a:cubicBezTo>
                  <a:cubicBezTo>
                    <a:pt x="1625" y="189"/>
                    <a:pt x="1440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" name="Google Shape;1086;p42"/>
            <p:cNvSpPr/>
            <p:nvPr/>
          </p:nvSpPr>
          <p:spPr bwMode="auto">
            <a:xfrm>
              <a:off x="4303763" y="3284524"/>
              <a:ext cx="40625" cy="30275"/>
            </a:xfrm>
            <a:custGeom>
              <a:avLst/>
              <a:gdLst/>
              <a:ahLst/>
              <a:cxnLst/>
              <a:rect l="l" t="t" r="r" b="b"/>
              <a:pathLst>
                <a:path w="1625" h="1211" extrusionOk="0">
                  <a:moveTo>
                    <a:pt x="1156" y="0"/>
                  </a:moveTo>
                  <a:cubicBezTo>
                    <a:pt x="1089" y="0"/>
                    <a:pt x="1020" y="16"/>
                    <a:pt x="957" y="50"/>
                  </a:cubicBezTo>
                  <a:lnTo>
                    <a:pt x="256" y="457"/>
                  </a:lnTo>
                  <a:cubicBezTo>
                    <a:pt x="70" y="575"/>
                    <a:pt x="0" y="822"/>
                    <a:pt x="115" y="1007"/>
                  </a:cubicBezTo>
                  <a:cubicBezTo>
                    <a:pt x="187" y="1140"/>
                    <a:pt x="320" y="1211"/>
                    <a:pt x="460" y="1211"/>
                  </a:cubicBezTo>
                  <a:cubicBezTo>
                    <a:pt x="529" y="1211"/>
                    <a:pt x="599" y="1193"/>
                    <a:pt x="665" y="1158"/>
                  </a:cubicBezTo>
                  <a:lnTo>
                    <a:pt x="1366" y="751"/>
                  </a:lnTo>
                  <a:cubicBezTo>
                    <a:pt x="1554" y="645"/>
                    <a:pt x="1625" y="401"/>
                    <a:pt x="1518" y="202"/>
                  </a:cubicBezTo>
                  <a:cubicBezTo>
                    <a:pt x="1440" y="74"/>
                    <a:pt x="1300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" name="Google Shape;1087;p42"/>
            <p:cNvSpPr/>
            <p:nvPr/>
          </p:nvSpPr>
          <p:spPr bwMode="auto">
            <a:xfrm>
              <a:off x="4303763" y="3409225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60" y="0"/>
                  </a:moveTo>
                  <a:cubicBezTo>
                    <a:pt x="320" y="0"/>
                    <a:pt x="187" y="71"/>
                    <a:pt x="115" y="204"/>
                  </a:cubicBezTo>
                  <a:cubicBezTo>
                    <a:pt x="0" y="392"/>
                    <a:pt x="70" y="636"/>
                    <a:pt x="256" y="754"/>
                  </a:cubicBezTo>
                  <a:lnTo>
                    <a:pt x="957" y="1164"/>
                  </a:lnTo>
                  <a:cubicBezTo>
                    <a:pt x="1022" y="1198"/>
                    <a:pt x="1092" y="1214"/>
                    <a:pt x="1161" y="1214"/>
                  </a:cubicBezTo>
                  <a:cubicBezTo>
                    <a:pt x="1303" y="1214"/>
                    <a:pt x="1440" y="1144"/>
                    <a:pt x="1518" y="1009"/>
                  </a:cubicBezTo>
                  <a:cubicBezTo>
                    <a:pt x="1625" y="813"/>
                    <a:pt x="1554" y="566"/>
                    <a:pt x="1366" y="462"/>
                  </a:cubicBezTo>
                  <a:lnTo>
                    <a:pt x="665" y="53"/>
                  </a:lnTo>
                  <a:cubicBezTo>
                    <a:pt x="599" y="18"/>
                    <a:pt x="529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" name="Google Shape;1088;p42"/>
            <p:cNvSpPr/>
            <p:nvPr/>
          </p:nvSpPr>
          <p:spPr bwMode="auto">
            <a:xfrm>
              <a:off x="4007437" y="3351750"/>
              <a:ext cx="40350" cy="20525"/>
            </a:xfrm>
            <a:custGeom>
              <a:avLst/>
              <a:gdLst/>
              <a:ahLst/>
              <a:cxnLst/>
              <a:rect l="l" t="t" r="r" b="b"/>
              <a:pathLst>
                <a:path w="1614" h="821" extrusionOk="0">
                  <a:moveTo>
                    <a:pt x="396" y="1"/>
                  </a:moveTo>
                  <a:cubicBezTo>
                    <a:pt x="175" y="1"/>
                    <a:pt x="1" y="189"/>
                    <a:pt x="1" y="410"/>
                  </a:cubicBezTo>
                  <a:cubicBezTo>
                    <a:pt x="1" y="632"/>
                    <a:pt x="175" y="820"/>
                    <a:pt x="396" y="820"/>
                  </a:cubicBezTo>
                  <a:lnTo>
                    <a:pt x="1204" y="820"/>
                  </a:lnTo>
                  <a:cubicBezTo>
                    <a:pt x="1426" y="820"/>
                    <a:pt x="1614" y="632"/>
                    <a:pt x="1614" y="410"/>
                  </a:cubicBezTo>
                  <a:cubicBezTo>
                    <a:pt x="1614" y="189"/>
                    <a:pt x="1426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" name="Google Shape;1089;p42"/>
            <p:cNvSpPr/>
            <p:nvPr/>
          </p:nvSpPr>
          <p:spPr bwMode="auto">
            <a:xfrm>
              <a:off x="4015288" y="3284524"/>
              <a:ext cx="40650" cy="30275"/>
            </a:xfrm>
            <a:custGeom>
              <a:avLst/>
              <a:gdLst/>
              <a:ahLst/>
              <a:cxnLst/>
              <a:rect l="l" t="t" r="r" b="b"/>
              <a:pathLst>
                <a:path w="1626" h="1211" extrusionOk="0">
                  <a:moveTo>
                    <a:pt x="470" y="0"/>
                  </a:moveTo>
                  <a:cubicBezTo>
                    <a:pt x="327" y="0"/>
                    <a:pt x="190" y="74"/>
                    <a:pt x="119" y="202"/>
                  </a:cubicBezTo>
                  <a:cubicBezTo>
                    <a:pt x="1" y="401"/>
                    <a:pt x="71" y="645"/>
                    <a:pt x="259" y="751"/>
                  </a:cubicBezTo>
                  <a:lnTo>
                    <a:pt x="960" y="1158"/>
                  </a:lnTo>
                  <a:cubicBezTo>
                    <a:pt x="1026" y="1193"/>
                    <a:pt x="1097" y="1211"/>
                    <a:pt x="1166" y="1211"/>
                  </a:cubicBezTo>
                  <a:cubicBezTo>
                    <a:pt x="1306" y="1211"/>
                    <a:pt x="1439" y="1140"/>
                    <a:pt x="1510" y="1007"/>
                  </a:cubicBezTo>
                  <a:cubicBezTo>
                    <a:pt x="1625" y="822"/>
                    <a:pt x="1555" y="575"/>
                    <a:pt x="1370" y="457"/>
                  </a:cubicBezTo>
                  <a:lnTo>
                    <a:pt x="669" y="50"/>
                  </a:lnTo>
                  <a:cubicBezTo>
                    <a:pt x="605" y="16"/>
                    <a:pt x="537" y="0"/>
                    <a:pt x="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" name="Google Shape;1090;p42"/>
            <p:cNvSpPr/>
            <p:nvPr/>
          </p:nvSpPr>
          <p:spPr bwMode="auto">
            <a:xfrm>
              <a:off x="4015288" y="3409225"/>
              <a:ext cx="40650" cy="30375"/>
            </a:xfrm>
            <a:custGeom>
              <a:avLst/>
              <a:gdLst/>
              <a:ahLst/>
              <a:cxnLst/>
              <a:rect l="l" t="t" r="r" b="b"/>
              <a:pathLst>
                <a:path w="1626" h="1215" extrusionOk="0">
                  <a:moveTo>
                    <a:pt x="1166" y="0"/>
                  </a:moveTo>
                  <a:cubicBezTo>
                    <a:pt x="1097" y="0"/>
                    <a:pt x="1026" y="18"/>
                    <a:pt x="960" y="53"/>
                  </a:cubicBezTo>
                  <a:lnTo>
                    <a:pt x="259" y="462"/>
                  </a:lnTo>
                  <a:cubicBezTo>
                    <a:pt x="71" y="566"/>
                    <a:pt x="1" y="813"/>
                    <a:pt x="119" y="1009"/>
                  </a:cubicBezTo>
                  <a:cubicBezTo>
                    <a:pt x="189" y="1144"/>
                    <a:pt x="324" y="1214"/>
                    <a:pt x="465" y="1214"/>
                  </a:cubicBezTo>
                  <a:cubicBezTo>
                    <a:pt x="534" y="1214"/>
                    <a:pt x="604" y="1198"/>
                    <a:pt x="669" y="1164"/>
                  </a:cubicBezTo>
                  <a:lnTo>
                    <a:pt x="1370" y="754"/>
                  </a:lnTo>
                  <a:cubicBezTo>
                    <a:pt x="1555" y="636"/>
                    <a:pt x="1625" y="392"/>
                    <a:pt x="1510" y="204"/>
                  </a:cubicBezTo>
                  <a:cubicBezTo>
                    <a:pt x="1439" y="71"/>
                    <a:pt x="1306" y="0"/>
                    <a:pt x="1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" name="Google Shape;1091;p42"/>
            <p:cNvSpPr/>
            <p:nvPr/>
          </p:nvSpPr>
          <p:spPr bwMode="auto">
            <a:xfrm>
              <a:off x="4061788" y="3243975"/>
              <a:ext cx="235825" cy="345150"/>
            </a:xfrm>
            <a:custGeom>
              <a:avLst/>
              <a:gdLst/>
              <a:ahLst/>
              <a:cxnLst/>
              <a:rect l="l" t="t" r="r" b="b"/>
              <a:pathLst>
                <a:path w="9433" h="13806" extrusionOk="0">
                  <a:moveTo>
                    <a:pt x="4722" y="2595"/>
                  </a:moveTo>
                  <a:lnTo>
                    <a:pt x="4815" y="2688"/>
                  </a:lnTo>
                  <a:cubicBezTo>
                    <a:pt x="5295" y="3167"/>
                    <a:pt x="5295" y="3939"/>
                    <a:pt x="4815" y="4407"/>
                  </a:cubicBezTo>
                  <a:lnTo>
                    <a:pt x="4722" y="4500"/>
                  </a:lnTo>
                  <a:lnTo>
                    <a:pt x="4630" y="4407"/>
                  </a:lnTo>
                  <a:cubicBezTo>
                    <a:pt x="4150" y="3939"/>
                    <a:pt x="4150" y="3167"/>
                    <a:pt x="4630" y="2688"/>
                  </a:cubicBezTo>
                  <a:lnTo>
                    <a:pt x="4722" y="2595"/>
                  </a:lnTo>
                  <a:close/>
                  <a:moveTo>
                    <a:pt x="3098" y="5936"/>
                  </a:moveTo>
                  <a:cubicBezTo>
                    <a:pt x="3763" y="5936"/>
                    <a:pt x="4313" y="6475"/>
                    <a:pt x="4313" y="7154"/>
                  </a:cubicBezTo>
                  <a:lnTo>
                    <a:pt x="4313" y="7283"/>
                  </a:lnTo>
                  <a:lnTo>
                    <a:pt x="4172" y="7283"/>
                  </a:lnTo>
                  <a:cubicBezTo>
                    <a:pt x="3508" y="7283"/>
                    <a:pt x="2969" y="6744"/>
                    <a:pt x="2969" y="6065"/>
                  </a:cubicBezTo>
                  <a:lnTo>
                    <a:pt x="2969" y="5936"/>
                  </a:lnTo>
                  <a:close/>
                  <a:moveTo>
                    <a:pt x="6464" y="5936"/>
                  </a:moveTo>
                  <a:lnTo>
                    <a:pt x="6464" y="6065"/>
                  </a:lnTo>
                  <a:cubicBezTo>
                    <a:pt x="6464" y="6744"/>
                    <a:pt x="5926" y="7283"/>
                    <a:pt x="5261" y="7283"/>
                  </a:cubicBezTo>
                  <a:lnTo>
                    <a:pt x="5121" y="7283"/>
                  </a:lnTo>
                  <a:lnTo>
                    <a:pt x="5121" y="7154"/>
                  </a:lnTo>
                  <a:cubicBezTo>
                    <a:pt x="5121" y="6475"/>
                    <a:pt x="5668" y="5936"/>
                    <a:pt x="6335" y="5936"/>
                  </a:cubicBezTo>
                  <a:close/>
                  <a:moveTo>
                    <a:pt x="4722" y="816"/>
                  </a:moveTo>
                  <a:cubicBezTo>
                    <a:pt x="6874" y="816"/>
                    <a:pt x="8627" y="2570"/>
                    <a:pt x="8627" y="4721"/>
                  </a:cubicBezTo>
                  <a:cubicBezTo>
                    <a:pt x="8627" y="5844"/>
                    <a:pt x="8148" y="6907"/>
                    <a:pt x="7306" y="7645"/>
                  </a:cubicBezTo>
                  <a:cubicBezTo>
                    <a:pt x="6708" y="8180"/>
                    <a:pt x="6324" y="8918"/>
                    <a:pt x="6229" y="9712"/>
                  </a:cubicBezTo>
                  <a:lnTo>
                    <a:pt x="5121" y="9712"/>
                  </a:lnTo>
                  <a:lnTo>
                    <a:pt x="5121" y="8088"/>
                  </a:lnTo>
                  <a:lnTo>
                    <a:pt x="5261" y="8088"/>
                  </a:lnTo>
                  <a:cubicBezTo>
                    <a:pt x="6369" y="8088"/>
                    <a:pt x="7281" y="7187"/>
                    <a:pt x="7281" y="6065"/>
                  </a:cubicBezTo>
                  <a:lnTo>
                    <a:pt x="7281" y="5529"/>
                  </a:lnTo>
                  <a:cubicBezTo>
                    <a:pt x="7281" y="5305"/>
                    <a:pt x="7096" y="5131"/>
                    <a:pt x="6874" y="5131"/>
                  </a:cubicBezTo>
                  <a:lnTo>
                    <a:pt x="6335" y="5131"/>
                  </a:lnTo>
                  <a:cubicBezTo>
                    <a:pt x="5878" y="5131"/>
                    <a:pt x="5457" y="5283"/>
                    <a:pt x="5121" y="5529"/>
                  </a:cubicBezTo>
                  <a:lnTo>
                    <a:pt x="5121" y="5249"/>
                  </a:lnTo>
                  <a:lnTo>
                    <a:pt x="5387" y="4980"/>
                  </a:lnTo>
                  <a:cubicBezTo>
                    <a:pt x="6173" y="4197"/>
                    <a:pt x="6173" y="2909"/>
                    <a:pt x="5387" y="2127"/>
                  </a:cubicBezTo>
                  <a:lnTo>
                    <a:pt x="5003" y="1742"/>
                  </a:lnTo>
                  <a:cubicBezTo>
                    <a:pt x="4921" y="1659"/>
                    <a:pt x="4819" y="1618"/>
                    <a:pt x="4717" y="1618"/>
                  </a:cubicBezTo>
                  <a:cubicBezTo>
                    <a:pt x="4614" y="1618"/>
                    <a:pt x="4512" y="1659"/>
                    <a:pt x="4430" y="1742"/>
                  </a:cubicBezTo>
                  <a:lnTo>
                    <a:pt x="4043" y="2127"/>
                  </a:lnTo>
                  <a:cubicBezTo>
                    <a:pt x="3261" y="2909"/>
                    <a:pt x="3261" y="4197"/>
                    <a:pt x="4043" y="4980"/>
                  </a:cubicBezTo>
                  <a:lnTo>
                    <a:pt x="4313" y="5249"/>
                  </a:lnTo>
                  <a:lnTo>
                    <a:pt x="4313" y="5529"/>
                  </a:lnTo>
                  <a:cubicBezTo>
                    <a:pt x="3973" y="5283"/>
                    <a:pt x="3552" y="5131"/>
                    <a:pt x="3098" y="5131"/>
                  </a:cubicBezTo>
                  <a:lnTo>
                    <a:pt x="2559" y="5131"/>
                  </a:lnTo>
                  <a:cubicBezTo>
                    <a:pt x="2338" y="5131"/>
                    <a:pt x="2150" y="5305"/>
                    <a:pt x="2150" y="5529"/>
                  </a:cubicBezTo>
                  <a:lnTo>
                    <a:pt x="2150" y="6065"/>
                  </a:lnTo>
                  <a:cubicBezTo>
                    <a:pt x="2150" y="7187"/>
                    <a:pt x="3061" y="8088"/>
                    <a:pt x="4172" y="8088"/>
                  </a:cubicBezTo>
                  <a:lnTo>
                    <a:pt x="4313" y="8088"/>
                  </a:lnTo>
                  <a:lnTo>
                    <a:pt x="4313" y="9712"/>
                  </a:lnTo>
                  <a:lnTo>
                    <a:pt x="3213" y="9712"/>
                  </a:lnTo>
                  <a:cubicBezTo>
                    <a:pt x="3109" y="8918"/>
                    <a:pt x="2722" y="8180"/>
                    <a:pt x="2127" y="7645"/>
                  </a:cubicBezTo>
                  <a:cubicBezTo>
                    <a:pt x="1286" y="6907"/>
                    <a:pt x="806" y="5844"/>
                    <a:pt x="806" y="4721"/>
                  </a:cubicBezTo>
                  <a:cubicBezTo>
                    <a:pt x="806" y="2570"/>
                    <a:pt x="2559" y="816"/>
                    <a:pt x="4722" y="816"/>
                  </a:cubicBezTo>
                  <a:close/>
                  <a:moveTo>
                    <a:pt x="6195" y="10520"/>
                  </a:moveTo>
                  <a:lnTo>
                    <a:pt x="6195" y="11244"/>
                  </a:lnTo>
                  <a:cubicBezTo>
                    <a:pt x="6195" y="11325"/>
                    <a:pt x="6136" y="11384"/>
                    <a:pt x="6066" y="11384"/>
                  </a:cubicBezTo>
                  <a:lnTo>
                    <a:pt x="3367" y="11384"/>
                  </a:lnTo>
                  <a:cubicBezTo>
                    <a:pt x="3297" y="11384"/>
                    <a:pt x="3238" y="11325"/>
                    <a:pt x="3238" y="11244"/>
                  </a:cubicBezTo>
                  <a:lnTo>
                    <a:pt x="3238" y="10520"/>
                  </a:lnTo>
                  <a:close/>
                  <a:moveTo>
                    <a:pt x="5656" y="12192"/>
                  </a:moveTo>
                  <a:lnTo>
                    <a:pt x="5656" y="12599"/>
                  </a:lnTo>
                  <a:cubicBezTo>
                    <a:pt x="5656" y="12823"/>
                    <a:pt x="5482" y="12997"/>
                    <a:pt x="5261" y="12997"/>
                  </a:cubicBezTo>
                  <a:lnTo>
                    <a:pt x="4172" y="12997"/>
                  </a:lnTo>
                  <a:cubicBezTo>
                    <a:pt x="3951" y="12997"/>
                    <a:pt x="3774" y="12823"/>
                    <a:pt x="3774" y="12599"/>
                  </a:cubicBezTo>
                  <a:lnTo>
                    <a:pt x="3774" y="12192"/>
                  </a:lnTo>
                  <a:close/>
                  <a:moveTo>
                    <a:pt x="4722" y="0"/>
                  </a:moveTo>
                  <a:cubicBezTo>
                    <a:pt x="2116" y="0"/>
                    <a:pt x="1" y="2115"/>
                    <a:pt x="1" y="4721"/>
                  </a:cubicBezTo>
                  <a:cubicBezTo>
                    <a:pt x="1" y="6065"/>
                    <a:pt x="573" y="7353"/>
                    <a:pt x="1589" y="8251"/>
                  </a:cubicBezTo>
                  <a:cubicBezTo>
                    <a:pt x="2116" y="8719"/>
                    <a:pt x="2419" y="9398"/>
                    <a:pt x="2419" y="10110"/>
                  </a:cubicBezTo>
                  <a:lnTo>
                    <a:pt x="2419" y="11244"/>
                  </a:lnTo>
                  <a:cubicBezTo>
                    <a:pt x="2419" y="11617"/>
                    <a:pt x="2641" y="11945"/>
                    <a:pt x="2969" y="12097"/>
                  </a:cubicBezTo>
                  <a:lnTo>
                    <a:pt x="2969" y="12599"/>
                  </a:lnTo>
                  <a:cubicBezTo>
                    <a:pt x="2969" y="13266"/>
                    <a:pt x="3508" y="13805"/>
                    <a:pt x="4172" y="13805"/>
                  </a:cubicBezTo>
                  <a:lnTo>
                    <a:pt x="5261" y="13805"/>
                  </a:lnTo>
                  <a:cubicBezTo>
                    <a:pt x="5926" y="13805"/>
                    <a:pt x="6464" y="13266"/>
                    <a:pt x="6464" y="12599"/>
                  </a:cubicBezTo>
                  <a:lnTo>
                    <a:pt x="6464" y="12097"/>
                  </a:lnTo>
                  <a:cubicBezTo>
                    <a:pt x="6790" y="11945"/>
                    <a:pt x="7014" y="11617"/>
                    <a:pt x="7014" y="11244"/>
                  </a:cubicBezTo>
                  <a:lnTo>
                    <a:pt x="7014" y="10110"/>
                  </a:lnTo>
                  <a:cubicBezTo>
                    <a:pt x="7014" y="9398"/>
                    <a:pt x="7317" y="8719"/>
                    <a:pt x="7842" y="8251"/>
                  </a:cubicBezTo>
                  <a:cubicBezTo>
                    <a:pt x="8860" y="7353"/>
                    <a:pt x="9432" y="6065"/>
                    <a:pt x="9432" y="4721"/>
                  </a:cubicBezTo>
                  <a:cubicBezTo>
                    <a:pt x="9432" y="2115"/>
                    <a:pt x="7317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7" name="Google Shape;1092;p42"/>
          <p:cNvGrpSpPr/>
          <p:nvPr/>
        </p:nvGrpSpPr>
        <p:grpSpPr bwMode="auto">
          <a:xfrm>
            <a:off x="7330088" y="1371425"/>
            <a:ext cx="345150" cy="344800"/>
            <a:chOff x="5512088" y="2681150"/>
            <a:chExt cx="345150" cy="344800"/>
          </a:xfrm>
        </p:grpSpPr>
        <p:sp>
          <p:nvSpPr>
            <p:cNvPr id="50" name="Google Shape;1093;p42"/>
            <p:cNvSpPr/>
            <p:nvPr/>
          </p:nvSpPr>
          <p:spPr bwMode="auto">
            <a:xfrm>
              <a:off x="5512088" y="2681150"/>
              <a:ext cx="345150" cy="344800"/>
            </a:xfrm>
            <a:custGeom>
              <a:avLst/>
              <a:gdLst/>
              <a:ahLst/>
              <a:cxnLst/>
              <a:rect l="l" t="t" r="r" b="b"/>
              <a:pathLst>
                <a:path w="13806" h="13792" extrusionOk="0">
                  <a:moveTo>
                    <a:pt x="6896" y="806"/>
                  </a:moveTo>
                  <a:cubicBezTo>
                    <a:pt x="8158" y="806"/>
                    <a:pt x="9188" y="1835"/>
                    <a:pt x="9188" y="3098"/>
                  </a:cubicBezTo>
                  <a:cubicBezTo>
                    <a:pt x="9188" y="3776"/>
                    <a:pt x="8882" y="4419"/>
                    <a:pt x="8357" y="4862"/>
                  </a:cubicBezTo>
                  <a:cubicBezTo>
                    <a:pt x="8018" y="5143"/>
                    <a:pt x="7785" y="5516"/>
                    <a:pt x="7704" y="5925"/>
                  </a:cubicBezTo>
                  <a:lnTo>
                    <a:pt x="7305" y="5925"/>
                  </a:lnTo>
                  <a:lnTo>
                    <a:pt x="7305" y="3799"/>
                  </a:lnTo>
                  <a:lnTo>
                    <a:pt x="7984" y="3120"/>
                  </a:lnTo>
                  <a:cubicBezTo>
                    <a:pt x="8136" y="2969"/>
                    <a:pt x="8158" y="2736"/>
                    <a:pt x="8029" y="2570"/>
                  </a:cubicBezTo>
                  <a:cubicBezTo>
                    <a:pt x="7948" y="2472"/>
                    <a:pt x="7831" y="2422"/>
                    <a:pt x="7713" y="2422"/>
                  </a:cubicBezTo>
                  <a:cubicBezTo>
                    <a:pt x="7609" y="2422"/>
                    <a:pt x="7504" y="2460"/>
                    <a:pt x="7423" y="2537"/>
                  </a:cubicBezTo>
                  <a:lnTo>
                    <a:pt x="6896" y="3061"/>
                  </a:lnTo>
                  <a:lnTo>
                    <a:pt x="6382" y="2537"/>
                  </a:lnTo>
                  <a:cubicBezTo>
                    <a:pt x="6300" y="2460"/>
                    <a:pt x="6194" y="2422"/>
                    <a:pt x="6090" y="2422"/>
                  </a:cubicBezTo>
                  <a:cubicBezTo>
                    <a:pt x="5971" y="2422"/>
                    <a:pt x="5854" y="2472"/>
                    <a:pt x="5773" y="2570"/>
                  </a:cubicBezTo>
                  <a:cubicBezTo>
                    <a:pt x="5644" y="2736"/>
                    <a:pt x="5670" y="2969"/>
                    <a:pt x="5810" y="3120"/>
                  </a:cubicBezTo>
                  <a:lnTo>
                    <a:pt x="6497" y="3799"/>
                  </a:lnTo>
                  <a:lnTo>
                    <a:pt x="6497" y="5925"/>
                  </a:lnTo>
                  <a:lnTo>
                    <a:pt x="6090" y="5925"/>
                  </a:lnTo>
                  <a:cubicBezTo>
                    <a:pt x="6006" y="5516"/>
                    <a:pt x="5785" y="5143"/>
                    <a:pt x="5445" y="4862"/>
                  </a:cubicBezTo>
                  <a:cubicBezTo>
                    <a:pt x="4909" y="4419"/>
                    <a:pt x="4604" y="3776"/>
                    <a:pt x="4604" y="3098"/>
                  </a:cubicBezTo>
                  <a:cubicBezTo>
                    <a:pt x="4604" y="1835"/>
                    <a:pt x="5633" y="806"/>
                    <a:pt x="6896" y="806"/>
                  </a:cubicBezTo>
                  <a:close/>
                  <a:moveTo>
                    <a:pt x="7678" y="6733"/>
                  </a:moveTo>
                  <a:lnTo>
                    <a:pt x="7678" y="7409"/>
                  </a:lnTo>
                  <a:cubicBezTo>
                    <a:pt x="7678" y="7480"/>
                    <a:pt x="7619" y="7538"/>
                    <a:pt x="7549" y="7538"/>
                  </a:cubicBezTo>
                  <a:lnTo>
                    <a:pt x="6253" y="7538"/>
                  </a:lnTo>
                  <a:cubicBezTo>
                    <a:pt x="6183" y="7538"/>
                    <a:pt x="6113" y="7480"/>
                    <a:pt x="6113" y="7409"/>
                  </a:cubicBezTo>
                  <a:lnTo>
                    <a:pt x="6113" y="6733"/>
                  </a:lnTo>
                  <a:close/>
                  <a:moveTo>
                    <a:pt x="2023" y="11772"/>
                  </a:moveTo>
                  <a:lnTo>
                    <a:pt x="2023" y="12986"/>
                  </a:lnTo>
                  <a:lnTo>
                    <a:pt x="805" y="12986"/>
                  </a:lnTo>
                  <a:lnTo>
                    <a:pt x="805" y="11772"/>
                  </a:lnTo>
                  <a:close/>
                  <a:moveTo>
                    <a:pt x="5692" y="11772"/>
                  </a:moveTo>
                  <a:lnTo>
                    <a:pt x="5692" y="12986"/>
                  </a:lnTo>
                  <a:lnTo>
                    <a:pt x="4477" y="12986"/>
                  </a:lnTo>
                  <a:lnTo>
                    <a:pt x="4477" y="11772"/>
                  </a:lnTo>
                  <a:close/>
                  <a:moveTo>
                    <a:pt x="9350" y="11772"/>
                  </a:moveTo>
                  <a:lnTo>
                    <a:pt x="9350" y="12986"/>
                  </a:lnTo>
                  <a:lnTo>
                    <a:pt x="8136" y="12986"/>
                  </a:lnTo>
                  <a:lnTo>
                    <a:pt x="8136" y="11772"/>
                  </a:lnTo>
                  <a:close/>
                  <a:moveTo>
                    <a:pt x="12997" y="11772"/>
                  </a:moveTo>
                  <a:lnTo>
                    <a:pt x="12997" y="12986"/>
                  </a:lnTo>
                  <a:lnTo>
                    <a:pt x="11782" y="12986"/>
                  </a:lnTo>
                  <a:lnTo>
                    <a:pt x="11782" y="11772"/>
                  </a:lnTo>
                  <a:close/>
                  <a:moveTo>
                    <a:pt x="6896" y="1"/>
                  </a:moveTo>
                  <a:cubicBezTo>
                    <a:pt x="5179" y="1"/>
                    <a:pt x="3787" y="1392"/>
                    <a:pt x="3787" y="3098"/>
                  </a:cubicBezTo>
                  <a:cubicBezTo>
                    <a:pt x="3787" y="4021"/>
                    <a:pt x="4197" y="4899"/>
                    <a:pt x="4921" y="5482"/>
                  </a:cubicBezTo>
                  <a:cubicBezTo>
                    <a:pt x="5165" y="5693"/>
                    <a:pt x="5305" y="5973"/>
                    <a:pt x="5305" y="6254"/>
                  </a:cubicBezTo>
                  <a:lnTo>
                    <a:pt x="5305" y="7409"/>
                  </a:lnTo>
                  <a:cubicBezTo>
                    <a:pt x="5305" y="7926"/>
                    <a:pt x="5726" y="8358"/>
                    <a:pt x="6253" y="8358"/>
                  </a:cubicBezTo>
                  <a:lnTo>
                    <a:pt x="6497" y="8358"/>
                  </a:lnTo>
                  <a:lnTo>
                    <a:pt x="6497" y="9188"/>
                  </a:lnTo>
                  <a:lnTo>
                    <a:pt x="1425" y="9188"/>
                  </a:lnTo>
                  <a:cubicBezTo>
                    <a:pt x="1204" y="9188"/>
                    <a:pt x="1027" y="9373"/>
                    <a:pt x="1027" y="9598"/>
                  </a:cubicBezTo>
                  <a:lnTo>
                    <a:pt x="1027" y="10964"/>
                  </a:lnTo>
                  <a:lnTo>
                    <a:pt x="396" y="10964"/>
                  </a:lnTo>
                  <a:cubicBezTo>
                    <a:pt x="174" y="10964"/>
                    <a:pt x="0" y="11152"/>
                    <a:pt x="0" y="11373"/>
                  </a:cubicBezTo>
                  <a:lnTo>
                    <a:pt x="0" y="13396"/>
                  </a:lnTo>
                  <a:cubicBezTo>
                    <a:pt x="0" y="13618"/>
                    <a:pt x="174" y="13791"/>
                    <a:pt x="396" y="13791"/>
                  </a:cubicBezTo>
                  <a:lnTo>
                    <a:pt x="2418" y="13791"/>
                  </a:lnTo>
                  <a:cubicBezTo>
                    <a:pt x="2654" y="13791"/>
                    <a:pt x="2828" y="13618"/>
                    <a:pt x="2828" y="13396"/>
                  </a:cubicBezTo>
                  <a:lnTo>
                    <a:pt x="2828" y="11373"/>
                  </a:lnTo>
                  <a:cubicBezTo>
                    <a:pt x="2828" y="11152"/>
                    <a:pt x="2654" y="10964"/>
                    <a:pt x="2418" y="10964"/>
                  </a:cubicBezTo>
                  <a:lnTo>
                    <a:pt x="1835" y="10964"/>
                  </a:lnTo>
                  <a:lnTo>
                    <a:pt x="1835" y="9993"/>
                  </a:lnTo>
                  <a:lnTo>
                    <a:pt x="4688" y="9993"/>
                  </a:lnTo>
                  <a:lnTo>
                    <a:pt x="4688" y="10964"/>
                  </a:lnTo>
                  <a:lnTo>
                    <a:pt x="4068" y="10964"/>
                  </a:lnTo>
                  <a:cubicBezTo>
                    <a:pt x="3846" y="10964"/>
                    <a:pt x="3669" y="11152"/>
                    <a:pt x="3669" y="11373"/>
                  </a:cubicBezTo>
                  <a:lnTo>
                    <a:pt x="3669" y="13396"/>
                  </a:lnTo>
                  <a:cubicBezTo>
                    <a:pt x="3669" y="13618"/>
                    <a:pt x="3846" y="13791"/>
                    <a:pt x="4068" y="13791"/>
                  </a:cubicBezTo>
                  <a:lnTo>
                    <a:pt x="6090" y="13791"/>
                  </a:lnTo>
                  <a:cubicBezTo>
                    <a:pt x="6312" y="13791"/>
                    <a:pt x="6497" y="13618"/>
                    <a:pt x="6497" y="13396"/>
                  </a:cubicBezTo>
                  <a:lnTo>
                    <a:pt x="6497" y="11373"/>
                  </a:lnTo>
                  <a:cubicBezTo>
                    <a:pt x="6497" y="11152"/>
                    <a:pt x="6312" y="10964"/>
                    <a:pt x="6090" y="10964"/>
                  </a:cubicBezTo>
                  <a:lnTo>
                    <a:pt x="5470" y="10964"/>
                  </a:lnTo>
                  <a:lnTo>
                    <a:pt x="5470" y="9993"/>
                  </a:lnTo>
                  <a:lnTo>
                    <a:pt x="8335" y="9993"/>
                  </a:lnTo>
                  <a:lnTo>
                    <a:pt x="8335" y="10964"/>
                  </a:lnTo>
                  <a:lnTo>
                    <a:pt x="7737" y="10964"/>
                  </a:lnTo>
                  <a:cubicBezTo>
                    <a:pt x="7516" y="10964"/>
                    <a:pt x="7328" y="11152"/>
                    <a:pt x="7328" y="11373"/>
                  </a:cubicBezTo>
                  <a:lnTo>
                    <a:pt x="7328" y="13396"/>
                  </a:lnTo>
                  <a:cubicBezTo>
                    <a:pt x="7328" y="13618"/>
                    <a:pt x="7516" y="13791"/>
                    <a:pt x="7737" y="13791"/>
                  </a:cubicBezTo>
                  <a:lnTo>
                    <a:pt x="9760" y="13791"/>
                  </a:lnTo>
                  <a:cubicBezTo>
                    <a:pt x="9981" y="13791"/>
                    <a:pt x="10158" y="13618"/>
                    <a:pt x="10158" y="13396"/>
                  </a:cubicBezTo>
                  <a:lnTo>
                    <a:pt x="10158" y="11373"/>
                  </a:lnTo>
                  <a:cubicBezTo>
                    <a:pt x="10158" y="11152"/>
                    <a:pt x="9981" y="10964"/>
                    <a:pt x="9760" y="10964"/>
                  </a:cubicBezTo>
                  <a:lnTo>
                    <a:pt x="9140" y="10964"/>
                  </a:lnTo>
                  <a:lnTo>
                    <a:pt x="9140" y="9993"/>
                  </a:lnTo>
                  <a:lnTo>
                    <a:pt x="11993" y="9993"/>
                  </a:lnTo>
                  <a:lnTo>
                    <a:pt x="11993" y="10964"/>
                  </a:lnTo>
                  <a:lnTo>
                    <a:pt x="11373" y="10964"/>
                  </a:lnTo>
                  <a:cubicBezTo>
                    <a:pt x="11151" y="10964"/>
                    <a:pt x="10975" y="11152"/>
                    <a:pt x="10975" y="11373"/>
                  </a:cubicBezTo>
                  <a:lnTo>
                    <a:pt x="10975" y="13396"/>
                  </a:lnTo>
                  <a:cubicBezTo>
                    <a:pt x="10975" y="13618"/>
                    <a:pt x="11151" y="13791"/>
                    <a:pt x="11373" y="13791"/>
                  </a:cubicBezTo>
                  <a:lnTo>
                    <a:pt x="13396" y="13791"/>
                  </a:lnTo>
                  <a:cubicBezTo>
                    <a:pt x="13617" y="13791"/>
                    <a:pt x="13805" y="13618"/>
                    <a:pt x="13805" y="13396"/>
                  </a:cubicBezTo>
                  <a:lnTo>
                    <a:pt x="13805" y="11373"/>
                  </a:lnTo>
                  <a:cubicBezTo>
                    <a:pt x="13805" y="11152"/>
                    <a:pt x="13617" y="10964"/>
                    <a:pt x="13396" y="10964"/>
                  </a:cubicBezTo>
                  <a:lnTo>
                    <a:pt x="12798" y="10964"/>
                  </a:lnTo>
                  <a:lnTo>
                    <a:pt x="12798" y="9598"/>
                  </a:lnTo>
                  <a:cubicBezTo>
                    <a:pt x="12798" y="9373"/>
                    <a:pt x="12624" y="9188"/>
                    <a:pt x="12402" y="9188"/>
                  </a:cubicBezTo>
                  <a:lnTo>
                    <a:pt x="7305" y="9188"/>
                  </a:lnTo>
                  <a:lnTo>
                    <a:pt x="7305" y="8358"/>
                  </a:lnTo>
                  <a:lnTo>
                    <a:pt x="7549" y="8358"/>
                  </a:lnTo>
                  <a:cubicBezTo>
                    <a:pt x="8065" y="8358"/>
                    <a:pt x="8486" y="7926"/>
                    <a:pt x="8486" y="7409"/>
                  </a:cubicBezTo>
                  <a:lnTo>
                    <a:pt x="8486" y="6254"/>
                  </a:lnTo>
                  <a:cubicBezTo>
                    <a:pt x="8486" y="5973"/>
                    <a:pt x="8638" y="5693"/>
                    <a:pt x="8882" y="5482"/>
                  </a:cubicBezTo>
                  <a:cubicBezTo>
                    <a:pt x="9597" y="4899"/>
                    <a:pt x="10018" y="4021"/>
                    <a:pt x="10018" y="3098"/>
                  </a:cubicBezTo>
                  <a:cubicBezTo>
                    <a:pt x="10018" y="1392"/>
                    <a:pt x="8615" y="1"/>
                    <a:pt x="6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" name="Google Shape;1094;p42"/>
            <p:cNvSpPr/>
            <p:nvPr/>
          </p:nvSpPr>
          <p:spPr bwMode="auto">
            <a:xfrm>
              <a:off x="5782663" y="2748350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398" y="0"/>
                  </a:moveTo>
                  <a:cubicBezTo>
                    <a:pt x="177" y="0"/>
                    <a:pt x="0" y="188"/>
                    <a:pt x="0" y="410"/>
                  </a:cubicBezTo>
                  <a:cubicBezTo>
                    <a:pt x="0" y="631"/>
                    <a:pt x="177" y="808"/>
                    <a:pt x="398" y="808"/>
                  </a:cubicBezTo>
                  <a:lnTo>
                    <a:pt x="1204" y="808"/>
                  </a:lnTo>
                  <a:cubicBezTo>
                    <a:pt x="1439" y="808"/>
                    <a:pt x="1613" y="631"/>
                    <a:pt x="1613" y="410"/>
                  </a:cubicBezTo>
                  <a:cubicBezTo>
                    <a:pt x="1613" y="188"/>
                    <a:pt x="1439" y="0"/>
                    <a:pt x="1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" name="Google Shape;1095;p42"/>
            <p:cNvSpPr/>
            <p:nvPr/>
          </p:nvSpPr>
          <p:spPr bwMode="auto">
            <a:xfrm>
              <a:off x="5774438" y="2694450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58" y="1"/>
                  </a:moveTo>
                  <a:cubicBezTo>
                    <a:pt x="1091" y="1"/>
                    <a:pt x="1022" y="18"/>
                    <a:pt x="960" y="52"/>
                  </a:cubicBezTo>
                  <a:lnTo>
                    <a:pt x="259" y="462"/>
                  </a:lnTo>
                  <a:cubicBezTo>
                    <a:pt x="60" y="565"/>
                    <a:pt x="1" y="824"/>
                    <a:pt x="107" y="1011"/>
                  </a:cubicBezTo>
                  <a:cubicBezTo>
                    <a:pt x="186" y="1145"/>
                    <a:pt x="322" y="1214"/>
                    <a:pt x="459" y="1214"/>
                  </a:cubicBezTo>
                  <a:cubicBezTo>
                    <a:pt x="527" y="1214"/>
                    <a:pt x="595" y="1197"/>
                    <a:pt x="657" y="1163"/>
                  </a:cubicBezTo>
                  <a:lnTo>
                    <a:pt x="1359" y="753"/>
                  </a:lnTo>
                  <a:cubicBezTo>
                    <a:pt x="1558" y="650"/>
                    <a:pt x="1628" y="403"/>
                    <a:pt x="1510" y="204"/>
                  </a:cubicBezTo>
                  <a:cubicBezTo>
                    <a:pt x="1431" y="70"/>
                    <a:pt x="1296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" name="Google Shape;1096;p42"/>
            <p:cNvSpPr/>
            <p:nvPr/>
          </p:nvSpPr>
          <p:spPr bwMode="auto">
            <a:xfrm>
              <a:off x="5774438" y="2792200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457" y="0"/>
                  </a:moveTo>
                  <a:cubicBezTo>
                    <a:pt x="320" y="0"/>
                    <a:pt x="186" y="73"/>
                    <a:pt x="107" y="199"/>
                  </a:cubicBezTo>
                  <a:cubicBezTo>
                    <a:pt x="1" y="398"/>
                    <a:pt x="60" y="642"/>
                    <a:pt x="259" y="760"/>
                  </a:cubicBezTo>
                  <a:lnTo>
                    <a:pt x="960" y="1158"/>
                  </a:lnTo>
                  <a:cubicBezTo>
                    <a:pt x="1023" y="1196"/>
                    <a:pt x="1091" y="1214"/>
                    <a:pt x="1159" y="1214"/>
                  </a:cubicBezTo>
                  <a:cubicBezTo>
                    <a:pt x="1296" y="1214"/>
                    <a:pt x="1431" y="1141"/>
                    <a:pt x="1510" y="1018"/>
                  </a:cubicBezTo>
                  <a:cubicBezTo>
                    <a:pt x="1628" y="819"/>
                    <a:pt x="1558" y="572"/>
                    <a:pt x="1359" y="457"/>
                  </a:cubicBezTo>
                  <a:lnTo>
                    <a:pt x="657" y="58"/>
                  </a:lnTo>
                  <a:cubicBezTo>
                    <a:pt x="594" y="19"/>
                    <a:pt x="525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" name="Google Shape;1097;p42"/>
            <p:cNvSpPr/>
            <p:nvPr/>
          </p:nvSpPr>
          <p:spPr bwMode="auto">
            <a:xfrm>
              <a:off x="5546513" y="2748350"/>
              <a:ext cx="40700" cy="20200"/>
            </a:xfrm>
            <a:custGeom>
              <a:avLst/>
              <a:gdLst/>
              <a:ahLst/>
              <a:cxnLst/>
              <a:rect l="l" t="t" r="r" b="b"/>
              <a:pathLst>
                <a:path w="1628" h="808" extrusionOk="0">
                  <a:moveTo>
                    <a:pt x="410" y="0"/>
                  </a:moveTo>
                  <a:cubicBezTo>
                    <a:pt x="188" y="0"/>
                    <a:pt x="1" y="188"/>
                    <a:pt x="1" y="410"/>
                  </a:cubicBezTo>
                  <a:cubicBezTo>
                    <a:pt x="1" y="631"/>
                    <a:pt x="188" y="808"/>
                    <a:pt x="410" y="808"/>
                  </a:cubicBezTo>
                  <a:lnTo>
                    <a:pt x="1218" y="808"/>
                  </a:lnTo>
                  <a:cubicBezTo>
                    <a:pt x="1440" y="808"/>
                    <a:pt x="1628" y="631"/>
                    <a:pt x="1628" y="410"/>
                  </a:cubicBezTo>
                  <a:cubicBezTo>
                    <a:pt x="1628" y="188"/>
                    <a:pt x="1440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" name="Google Shape;1098;p42"/>
            <p:cNvSpPr/>
            <p:nvPr/>
          </p:nvSpPr>
          <p:spPr bwMode="auto">
            <a:xfrm>
              <a:off x="5554713" y="2694450"/>
              <a:ext cx="40650" cy="30375"/>
            </a:xfrm>
            <a:custGeom>
              <a:avLst/>
              <a:gdLst/>
              <a:ahLst/>
              <a:cxnLst/>
              <a:rect l="l" t="t" r="r" b="b"/>
              <a:pathLst>
                <a:path w="1626" h="1215" extrusionOk="0">
                  <a:moveTo>
                    <a:pt x="462" y="1"/>
                  </a:moveTo>
                  <a:cubicBezTo>
                    <a:pt x="321" y="1"/>
                    <a:pt x="184" y="70"/>
                    <a:pt x="107" y="204"/>
                  </a:cubicBezTo>
                  <a:cubicBezTo>
                    <a:pt x="1" y="403"/>
                    <a:pt x="60" y="650"/>
                    <a:pt x="259" y="753"/>
                  </a:cubicBezTo>
                  <a:lnTo>
                    <a:pt x="960" y="1163"/>
                  </a:lnTo>
                  <a:cubicBezTo>
                    <a:pt x="1021" y="1197"/>
                    <a:pt x="1090" y="1214"/>
                    <a:pt x="1159" y="1214"/>
                  </a:cubicBezTo>
                  <a:cubicBezTo>
                    <a:pt x="1299" y="1214"/>
                    <a:pt x="1439" y="1145"/>
                    <a:pt x="1510" y="1011"/>
                  </a:cubicBezTo>
                  <a:cubicBezTo>
                    <a:pt x="1625" y="824"/>
                    <a:pt x="1555" y="565"/>
                    <a:pt x="1356" y="462"/>
                  </a:cubicBezTo>
                  <a:lnTo>
                    <a:pt x="668" y="52"/>
                  </a:lnTo>
                  <a:cubicBezTo>
                    <a:pt x="603" y="18"/>
                    <a:pt x="532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" name="Google Shape;1099;p42"/>
            <p:cNvSpPr/>
            <p:nvPr/>
          </p:nvSpPr>
          <p:spPr bwMode="auto">
            <a:xfrm>
              <a:off x="5554713" y="2792200"/>
              <a:ext cx="40650" cy="30350"/>
            </a:xfrm>
            <a:custGeom>
              <a:avLst/>
              <a:gdLst/>
              <a:ahLst/>
              <a:cxnLst/>
              <a:rect l="l" t="t" r="r" b="b"/>
              <a:pathLst>
                <a:path w="1626" h="1214" extrusionOk="0">
                  <a:moveTo>
                    <a:pt x="1162" y="0"/>
                  </a:moveTo>
                  <a:cubicBezTo>
                    <a:pt x="1092" y="0"/>
                    <a:pt x="1022" y="19"/>
                    <a:pt x="960" y="58"/>
                  </a:cubicBezTo>
                  <a:lnTo>
                    <a:pt x="259" y="457"/>
                  </a:lnTo>
                  <a:cubicBezTo>
                    <a:pt x="60" y="572"/>
                    <a:pt x="1" y="819"/>
                    <a:pt x="107" y="1018"/>
                  </a:cubicBezTo>
                  <a:cubicBezTo>
                    <a:pt x="184" y="1141"/>
                    <a:pt x="320" y="1214"/>
                    <a:pt x="461" y="1214"/>
                  </a:cubicBezTo>
                  <a:cubicBezTo>
                    <a:pt x="531" y="1214"/>
                    <a:pt x="602" y="1196"/>
                    <a:pt x="668" y="1158"/>
                  </a:cubicBezTo>
                  <a:lnTo>
                    <a:pt x="1356" y="760"/>
                  </a:lnTo>
                  <a:cubicBezTo>
                    <a:pt x="1555" y="642"/>
                    <a:pt x="1625" y="398"/>
                    <a:pt x="1510" y="199"/>
                  </a:cubicBezTo>
                  <a:cubicBezTo>
                    <a:pt x="1439" y="73"/>
                    <a:pt x="1301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25" name="Google Shape;1101;p42"/>
          <p:cNvSpPr/>
          <p:nvPr/>
        </p:nvSpPr>
        <p:spPr bwMode="auto">
          <a:xfrm>
            <a:off x="1438300" y="1371325"/>
            <a:ext cx="345150" cy="344900"/>
          </a:xfrm>
          <a:custGeom>
            <a:avLst/>
            <a:gdLst/>
            <a:ahLst/>
            <a:cxnLst/>
            <a:rect l="l" t="t" r="r" b="b"/>
            <a:pathLst>
              <a:path w="13806" h="13796" extrusionOk="0">
                <a:moveTo>
                  <a:pt x="2561" y="880"/>
                </a:moveTo>
                <a:lnTo>
                  <a:pt x="3964" y="1747"/>
                </a:lnTo>
                <a:lnTo>
                  <a:pt x="2561" y="2622"/>
                </a:lnTo>
                <a:lnTo>
                  <a:pt x="1170" y="1747"/>
                </a:lnTo>
                <a:lnTo>
                  <a:pt x="2561" y="880"/>
                </a:lnTo>
                <a:close/>
                <a:moveTo>
                  <a:pt x="11247" y="880"/>
                </a:moveTo>
                <a:lnTo>
                  <a:pt x="12638" y="1747"/>
                </a:lnTo>
                <a:lnTo>
                  <a:pt x="11247" y="2622"/>
                </a:lnTo>
                <a:lnTo>
                  <a:pt x="9855" y="1747"/>
                </a:lnTo>
                <a:lnTo>
                  <a:pt x="11247" y="880"/>
                </a:lnTo>
                <a:close/>
                <a:moveTo>
                  <a:pt x="808" y="2482"/>
                </a:moveTo>
                <a:lnTo>
                  <a:pt x="2152" y="3323"/>
                </a:lnTo>
                <a:lnTo>
                  <a:pt x="2152" y="5065"/>
                </a:lnTo>
                <a:lnTo>
                  <a:pt x="808" y="4224"/>
                </a:lnTo>
                <a:lnTo>
                  <a:pt x="808" y="2482"/>
                </a:lnTo>
                <a:close/>
                <a:moveTo>
                  <a:pt x="4315" y="2482"/>
                </a:moveTo>
                <a:lnTo>
                  <a:pt x="4315" y="4224"/>
                </a:lnTo>
                <a:lnTo>
                  <a:pt x="2971" y="5065"/>
                </a:lnTo>
                <a:lnTo>
                  <a:pt x="2971" y="3323"/>
                </a:lnTo>
                <a:lnTo>
                  <a:pt x="4315" y="2482"/>
                </a:lnTo>
                <a:close/>
                <a:moveTo>
                  <a:pt x="9493" y="2482"/>
                </a:moveTo>
                <a:lnTo>
                  <a:pt x="10837" y="3323"/>
                </a:lnTo>
                <a:lnTo>
                  <a:pt x="10837" y="5065"/>
                </a:lnTo>
                <a:lnTo>
                  <a:pt x="9493" y="4224"/>
                </a:lnTo>
                <a:lnTo>
                  <a:pt x="9493" y="2482"/>
                </a:lnTo>
                <a:close/>
                <a:moveTo>
                  <a:pt x="13000" y="2482"/>
                </a:moveTo>
                <a:lnTo>
                  <a:pt x="13000" y="4224"/>
                </a:lnTo>
                <a:lnTo>
                  <a:pt x="11642" y="5065"/>
                </a:lnTo>
                <a:lnTo>
                  <a:pt x="11642" y="3323"/>
                </a:lnTo>
                <a:lnTo>
                  <a:pt x="13000" y="2482"/>
                </a:lnTo>
                <a:close/>
                <a:moveTo>
                  <a:pt x="2561" y="8479"/>
                </a:moveTo>
                <a:lnTo>
                  <a:pt x="3964" y="9355"/>
                </a:lnTo>
                <a:lnTo>
                  <a:pt x="2561" y="10219"/>
                </a:lnTo>
                <a:lnTo>
                  <a:pt x="1170" y="9355"/>
                </a:lnTo>
                <a:lnTo>
                  <a:pt x="2561" y="8479"/>
                </a:lnTo>
                <a:close/>
                <a:moveTo>
                  <a:pt x="11247" y="8479"/>
                </a:moveTo>
                <a:lnTo>
                  <a:pt x="12638" y="9355"/>
                </a:lnTo>
                <a:lnTo>
                  <a:pt x="11247" y="10219"/>
                </a:lnTo>
                <a:lnTo>
                  <a:pt x="9855" y="9355"/>
                </a:lnTo>
                <a:lnTo>
                  <a:pt x="11247" y="8479"/>
                </a:lnTo>
                <a:close/>
                <a:moveTo>
                  <a:pt x="8685" y="2961"/>
                </a:moveTo>
                <a:lnTo>
                  <a:pt x="8685" y="4445"/>
                </a:lnTo>
                <a:cubicBezTo>
                  <a:pt x="8685" y="4586"/>
                  <a:pt x="8756" y="4715"/>
                  <a:pt x="8873" y="4785"/>
                </a:cubicBezTo>
                <a:lnTo>
                  <a:pt x="10837" y="6025"/>
                </a:lnTo>
                <a:lnTo>
                  <a:pt x="10837" y="7778"/>
                </a:lnTo>
                <a:lnTo>
                  <a:pt x="8873" y="9015"/>
                </a:lnTo>
                <a:cubicBezTo>
                  <a:pt x="8756" y="9085"/>
                  <a:pt x="8685" y="9214"/>
                  <a:pt x="8685" y="9355"/>
                </a:cubicBezTo>
                <a:lnTo>
                  <a:pt x="8685" y="10839"/>
                </a:lnTo>
                <a:lnTo>
                  <a:pt x="5120" y="10839"/>
                </a:lnTo>
                <a:lnTo>
                  <a:pt x="5120" y="9355"/>
                </a:lnTo>
                <a:cubicBezTo>
                  <a:pt x="5120" y="9214"/>
                  <a:pt x="5050" y="9085"/>
                  <a:pt x="4935" y="9015"/>
                </a:cubicBezTo>
                <a:lnTo>
                  <a:pt x="2971" y="7778"/>
                </a:lnTo>
                <a:lnTo>
                  <a:pt x="2971" y="6025"/>
                </a:lnTo>
                <a:lnTo>
                  <a:pt x="4935" y="4785"/>
                </a:lnTo>
                <a:cubicBezTo>
                  <a:pt x="5050" y="4715"/>
                  <a:pt x="5120" y="4586"/>
                  <a:pt x="5120" y="4445"/>
                </a:cubicBezTo>
                <a:lnTo>
                  <a:pt x="5120" y="2961"/>
                </a:lnTo>
                <a:close/>
                <a:moveTo>
                  <a:pt x="808" y="10078"/>
                </a:moveTo>
                <a:lnTo>
                  <a:pt x="2152" y="10920"/>
                </a:lnTo>
                <a:lnTo>
                  <a:pt x="2152" y="12662"/>
                </a:lnTo>
                <a:lnTo>
                  <a:pt x="808" y="11821"/>
                </a:lnTo>
                <a:lnTo>
                  <a:pt x="808" y="10078"/>
                </a:lnTo>
                <a:close/>
                <a:moveTo>
                  <a:pt x="4315" y="10078"/>
                </a:moveTo>
                <a:lnTo>
                  <a:pt x="4315" y="11821"/>
                </a:lnTo>
                <a:lnTo>
                  <a:pt x="2971" y="12662"/>
                </a:lnTo>
                <a:lnTo>
                  <a:pt x="2971" y="10920"/>
                </a:lnTo>
                <a:lnTo>
                  <a:pt x="4315" y="10078"/>
                </a:lnTo>
                <a:close/>
                <a:moveTo>
                  <a:pt x="9493" y="10078"/>
                </a:moveTo>
                <a:lnTo>
                  <a:pt x="10837" y="10920"/>
                </a:lnTo>
                <a:lnTo>
                  <a:pt x="10837" y="12662"/>
                </a:lnTo>
                <a:lnTo>
                  <a:pt x="9493" y="11821"/>
                </a:lnTo>
                <a:lnTo>
                  <a:pt x="9493" y="10078"/>
                </a:lnTo>
                <a:close/>
                <a:moveTo>
                  <a:pt x="13000" y="10078"/>
                </a:moveTo>
                <a:lnTo>
                  <a:pt x="13000" y="11821"/>
                </a:lnTo>
                <a:lnTo>
                  <a:pt x="11642" y="12662"/>
                </a:lnTo>
                <a:lnTo>
                  <a:pt x="11642" y="10920"/>
                </a:lnTo>
                <a:lnTo>
                  <a:pt x="13000" y="10078"/>
                </a:lnTo>
                <a:close/>
                <a:moveTo>
                  <a:pt x="2561" y="0"/>
                </a:moveTo>
                <a:cubicBezTo>
                  <a:pt x="2489" y="0"/>
                  <a:pt x="2416" y="21"/>
                  <a:pt x="2351" y="63"/>
                </a:cubicBezTo>
                <a:lnTo>
                  <a:pt x="188" y="1407"/>
                </a:lnTo>
                <a:cubicBezTo>
                  <a:pt x="70" y="1477"/>
                  <a:pt x="0" y="1618"/>
                  <a:pt x="0" y="1747"/>
                </a:cubicBezTo>
                <a:lnTo>
                  <a:pt x="0" y="4445"/>
                </a:lnTo>
                <a:cubicBezTo>
                  <a:pt x="0" y="4586"/>
                  <a:pt x="70" y="4715"/>
                  <a:pt x="188" y="4785"/>
                </a:cubicBezTo>
                <a:lnTo>
                  <a:pt x="2152" y="6025"/>
                </a:lnTo>
                <a:lnTo>
                  <a:pt x="2152" y="7778"/>
                </a:lnTo>
                <a:lnTo>
                  <a:pt x="188" y="9015"/>
                </a:lnTo>
                <a:cubicBezTo>
                  <a:pt x="70" y="9085"/>
                  <a:pt x="0" y="9214"/>
                  <a:pt x="0" y="9355"/>
                </a:cubicBezTo>
                <a:lnTo>
                  <a:pt x="0" y="12056"/>
                </a:lnTo>
                <a:cubicBezTo>
                  <a:pt x="0" y="12182"/>
                  <a:pt x="70" y="12323"/>
                  <a:pt x="188" y="12393"/>
                </a:cubicBezTo>
                <a:lnTo>
                  <a:pt x="2351" y="13739"/>
                </a:lnTo>
                <a:cubicBezTo>
                  <a:pt x="2410" y="13784"/>
                  <a:pt x="2491" y="13795"/>
                  <a:pt x="2561" y="13795"/>
                </a:cubicBezTo>
                <a:cubicBezTo>
                  <a:pt x="2632" y="13795"/>
                  <a:pt x="2713" y="13784"/>
                  <a:pt x="2772" y="13739"/>
                </a:cubicBezTo>
                <a:lnTo>
                  <a:pt x="4935" y="12393"/>
                </a:lnTo>
                <a:cubicBezTo>
                  <a:pt x="5050" y="12323"/>
                  <a:pt x="5120" y="12182"/>
                  <a:pt x="5120" y="12056"/>
                </a:cubicBezTo>
                <a:lnTo>
                  <a:pt x="5120" y="11647"/>
                </a:lnTo>
                <a:lnTo>
                  <a:pt x="8685" y="11647"/>
                </a:lnTo>
                <a:lnTo>
                  <a:pt x="8685" y="12056"/>
                </a:lnTo>
                <a:cubicBezTo>
                  <a:pt x="8685" y="12182"/>
                  <a:pt x="8756" y="12323"/>
                  <a:pt x="8873" y="12393"/>
                </a:cubicBezTo>
                <a:lnTo>
                  <a:pt x="11025" y="13739"/>
                </a:lnTo>
                <a:cubicBezTo>
                  <a:pt x="11095" y="13784"/>
                  <a:pt x="11165" y="13795"/>
                  <a:pt x="11247" y="13795"/>
                </a:cubicBezTo>
                <a:cubicBezTo>
                  <a:pt x="11317" y="13795"/>
                  <a:pt x="11387" y="13784"/>
                  <a:pt x="11457" y="13739"/>
                </a:cubicBezTo>
                <a:lnTo>
                  <a:pt x="13620" y="12393"/>
                </a:lnTo>
                <a:cubicBezTo>
                  <a:pt x="13735" y="12323"/>
                  <a:pt x="13805" y="12182"/>
                  <a:pt x="13805" y="12056"/>
                </a:cubicBezTo>
                <a:lnTo>
                  <a:pt x="13805" y="9355"/>
                </a:lnTo>
                <a:cubicBezTo>
                  <a:pt x="13805" y="9214"/>
                  <a:pt x="13735" y="9085"/>
                  <a:pt x="13620" y="9015"/>
                </a:cubicBezTo>
                <a:lnTo>
                  <a:pt x="11642" y="7778"/>
                </a:lnTo>
                <a:lnTo>
                  <a:pt x="11642" y="6025"/>
                </a:lnTo>
                <a:lnTo>
                  <a:pt x="13620" y="4785"/>
                </a:lnTo>
                <a:cubicBezTo>
                  <a:pt x="13735" y="4715"/>
                  <a:pt x="13805" y="4586"/>
                  <a:pt x="13805" y="4445"/>
                </a:cubicBezTo>
                <a:lnTo>
                  <a:pt x="13805" y="1747"/>
                </a:lnTo>
                <a:cubicBezTo>
                  <a:pt x="13805" y="1618"/>
                  <a:pt x="13735" y="1477"/>
                  <a:pt x="13620" y="1407"/>
                </a:cubicBezTo>
                <a:lnTo>
                  <a:pt x="11457" y="63"/>
                </a:lnTo>
                <a:cubicBezTo>
                  <a:pt x="11393" y="21"/>
                  <a:pt x="11320" y="0"/>
                  <a:pt x="11245" y="0"/>
                </a:cubicBezTo>
                <a:cubicBezTo>
                  <a:pt x="11171" y="0"/>
                  <a:pt x="11095" y="21"/>
                  <a:pt x="11025" y="63"/>
                </a:cubicBezTo>
                <a:lnTo>
                  <a:pt x="8873" y="1407"/>
                </a:lnTo>
                <a:cubicBezTo>
                  <a:pt x="8756" y="1477"/>
                  <a:pt x="8685" y="1618"/>
                  <a:pt x="8685" y="1747"/>
                </a:cubicBezTo>
                <a:lnTo>
                  <a:pt x="8685" y="2153"/>
                </a:lnTo>
                <a:lnTo>
                  <a:pt x="5120" y="2153"/>
                </a:lnTo>
                <a:lnTo>
                  <a:pt x="5120" y="1747"/>
                </a:lnTo>
                <a:cubicBezTo>
                  <a:pt x="5120" y="1618"/>
                  <a:pt x="5050" y="1477"/>
                  <a:pt x="4935" y="1407"/>
                </a:cubicBezTo>
                <a:lnTo>
                  <a:pt x="2772" y="63"/>
                </a:lnTo>
                <a:cubicBezTo>
                  <a:pt x="2707" y="21"/>
                  <a:pt x="2634" y="0"/>
                  <a:pt x="256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92D050"/>
              </a:solidFill>
            </a:endParaRPr>
          </a:p>
        </p:txBody>
      </p:sp>
      <p:sp>
        <p:nvSpPr>
          <p:cNvPr id="38" name="Google Shape;1100;p42"/>
          <p:cNvSpPr/>
          <p:nvPr/>
        </p:nvSpPr>
        <p:spPr bwMode="auto">
          <a:xfrm>
            <a:off x="5366175" y="1371425"/>
            <a:ext cx="345075" cy="344800"/>
          </a:xfrm>
          <a:custGeom>
            <a:avLst/>
            <a:gdLst/>
            <a:ahLst/>
            <a:cxnLst/>
            <a:rect l="l" t="t" r="r" b="b"/>
            <a:pathLst>
              <a:path w="13803" h="13792" extrusionOk="0">
                <a:moveTo>
                  <a:pt x="11337" y="1344"/>
                </a:moveTo>
                <a:lnTo>
                  <a:pt x="11454" y="1998"/>
                </a:lnTo>
                <a:cubicBezTo>
                  <a:pt x="11488" y="2163"/>
                  <a:pt x="11617" y="2290"/>
                  <a:pt x="11783" y="2326"/>
                </a:cubicBezTo>
                <a:lnTo>
                  <a:pt x="12425" y="2444"/>
                </a:lnTo>
                <a:lnTo>
                  <a:pt x="11314" y="3566"/>
                </a:lnTo>
                <a:lnTo>
                  <a:pt x="10391" y="3389"/>
                </a:lnTo>
                <a:lnTo>
                  <a:pt x="10214" y="2466"/>
                </a:lnTo>
                <a:lnTo>
                  <a:pt x="11337" y="1344"/>
                </a:lnTo>
                <a:close/>
                <a:moveTo>
                  <a:pt x="6896" y="5670"/>
                </a:moveTo>
                <a:cubicBezTo>
                  <a:pt x="7084" y="5670"/>
                  <a:pt x="7258" y="5715"/>
                  <a:pt x="7420" y="5785"/>
                </a:cubicBezTo>
                <a:lnTo>
                  <a:pt x="6615" y="6593"/>
                </a:lnTo>
                <a:cubicBezTo>
                  <a:pt x="6452" y="6756"/>
                  <a:pt x="6452" y="7014"/>
                  <a:pt x="6615" y="7165"/>
                </a:cubicBezTo>
                <a:cubicBezTo>
                  <a:pt x="6691" y="7247"/>
                  <a:pt x="6793" y="7287"/>
                  <a:pt x="6896" y="7287"/>
                </a:cubicBezTo>
                <a:cubicBezTo>
                  <a:pt x="6998" y="7287"/>
                  <a:pt x="7100" y="7247"/>
                  <a:pt x="7176" y="7165"/>
                </a:cubicBezTo>
                <a:lnTo>
                  <a:pt x="7995" y="6357"/>
                </a:lnTo>
                <a:cubicBezTo>
                  <a:pt x="8066" y="6523"/>
                  <a:pt x="8110" y="6697"/>
                  <a:pt x="8110" y="6885"/>
                </a:cubicBezTo>
                <a:cubicBezTo>
                  <a:pt x="8110" y="7550"/>
                  <a:pt x="7561" y="8099"/>
                  <a:pt x="6896" y="8099"/>
                </a:cubicBezTo>
                <a:cubicBezTo>
                  <a:pt x="6228" y="8099"/>
                  <a:pt x="5681" y="7550"/>
                  <a:pt x="5681" y="6885"/>
                </a:cubicBezTo>
                <a:cubicBezTo>
                  <a:pt x="5681" y="6217"/>
                  <a:pt x="6228" y="5670"/>
                  <a:pt x="6896" y="5670"/>
                </a:cubicBezTo>
                <a:close/>
                <a:moveTo>
                  <a:pt x="6896" y="3788"/>
                </a:moveTo>
                <a:cubicBezTo>
                  <a:pt x="7608" y="3788"/>
                  <a:pt x="8262" y="4021"/>
                  <a:pt x="8778" y="4430"/>
                </a:cubicBezTo>
                <a:lnTo>
                  <a:pt x="8007" y="5202"/>
                </a:lnTo>
                <a:cubicBezTo>
                  <a:pt x="7690" y="4980"/>
                  <a:pt x="7305" y="4862"/>
                  <a:pt x="6896" y="4862"/>
                </a:cubicBezTo>
                <a:cubicBezTo>
                  <a:pt x="5785" y="4862"/>
                  <a:pt x="4873" y="5763"/>
                  <a:pt x="4873" y="6885"/>
                </a:cubicBezTo>
                <a:cubicBezTo>
                  <a:pt x="4873" y="7996"/>
                  <a:pt x="5785" y="8907"/>
                  <a:pt x="6896" y="8907"/>
                </a:cubicBezTo>
                <a:cubicBezTo>
                  <a:pt x="8007" y="8907"/>
                  <a:pt x="8918" y="7996"/>
                  <a:pt x="8918" y="6885"/>
                </a:cubicBezTo>
                <a:cubicBezTo>
                  <a:pt x="8918" y="6475"/>
                  <a:pt x="8789" y="6091"/>
                  <a:pt x="8579" y="5774"/>
                </a:cubicBezTo>
                <a:lnTo>
                  <a:pt x="9350" y="4991"/>
                </a:lnTo>
                <a:cubicBezTo>
                  <a:pt x="9760" y="5516"/>
                  <a:pt x="9993" y="6172"/>
                  <a:pt x="9993" y="6885"/>
                </a:cubicBezTo>
                <a:cubicBezTo>
                  <a:pt x="9993" y="8590"/>
                  <a:pt x="8601" y="9982"/>
                  <a:pt x="6896" y="9982"/>
                </a:cubicBezTo>
                <a:cubicBezTo>
                  <a:pt x="5190" y="9982"/>
                  <a:pt x="3799" y="8590"/>
                  <a:pt x="3799" y="6885"/>
                </a:cubicBezTo>
                <a:cubicBezTo>
                  <a:pt x="3799" y="5179"/>
                  <a:pt x="5190" y="3788"/>
                  <a:pt x="6896" y="3788"/>
                </a:cubicBezTo>
                <a:close/>
                <a:moveTo>
                  <a:pt x="7608" y="806"/>
                </a:moveTo>
                <a:lnTo>
                  <a:pt x="7678" y="1673"/>
                </a:lnTo>
                <a:cubicBezTo>
                  <a:pt x="7690" y="1846"/>
                  <a:pt x="7819" y="1987"/>
                  <a:pt x="7995" y="2034"/>
                </a:cubicBezTo>
                <a:cubicBezTo>
                  <a:pt x="8498" y="2138"/>
                  <a:pt x="8977" y="2326"/>
                  <a:pt x="9420" y="2595"/>
                </a:cubicBezTo>
                <a:lnTo>
                  <a:pt x="9608" y="3611"/>
                </a:lnTo>
                <a:lnTo>
                  <a:pt x="9362" y="3858"/>
                </a:lnTo>
                <a:cubicBezTo>
                  <a:pt x="8693" y="3312"/>
                  <a:pt x="7834" y="2989"/>
                  <a:pt x="6895" y="2989"/>
                </a:cubicBezTo>
                <a:cubicBezTo>
                  <a:pt x="6848" y="2989"/>
                  <a:pt x="6802" y="2989"/>
                  <a:pt x="6755" y="2991"/>
                </a:cubicBezTo>
                <a:cubicBezTo>
                  <a:pt x="4699" y="3061"/>
                  <a:pt x="3038" y="4744"/>
                  <a:pt x="2991" y="6803"/>
                </a:cubicBezTo>
                <a:cubicBezTo>
                  <a:pt x="2947" y="9001"/>
                  <a:pt x="4712" y="10802"/>
                  <a:pt x="6884" y="10802"/>
                </a:cubicBezTo>
                <a:cubicBezTo>
                  <a:pt x="6918" y="10802"/>
                  <a:pt x="6953" y="10802"/>
                  <a:pt x="6988" y="10801"/>
                </a:cubicBezTo>
                <a:cubicBezTo>
                  <a:pt x="9047" y="10765"/>
                  <a:pt x="10731" y="9107"/>
                  <a:pt x="10812" y="7047"/>
                </a:cubicBezTo>
                <a:cubicBezTo>
                  <a:pt x="10846" y="6054"/>
                  <a:pt x="10506" y="5143"/>
                  <a:pt x="9934" y="4430"/>
                </a:cubicBezTo>
                <a:lnTo>
                  <a:pt x="10181" y="4183"/>
                </a:lnTo>
                <a:lnTo>
                  <a:pt x="11207" y="4371"/>
                </a:lnTo>
                <a:cubicBezTo>
                  <a:pt x="11466" y="4814"/>
                  <a:pt x="11654" y="5294"/>
                  <a:pt x="11769" y="5810"/>
                </a:cubicBezTo>
                <a:cubicBezTo>
                  <a:pt x="11805" y="5973"/>
                  <a:pt x="11956" y="6102"/>
                  <a:pt x="12133" y="6125"/>
                </a:cubicBezTo>
                <a:lnTo>
                  <a:pt x="12997" y="6195"/>
                </a:lnTo>
                <a:lnTo>
                  <a:pt x="12997" y="7597"/>
                </a:lnTo>
                <a:lnTo>
                  <a:pt x="12133" y="7667"/>
                </a:lnTo>
                <a:cubicBezTo>
                  <a:pt x="11956" y="7690"/>
                  <a:pt x="11805" y="7819"/>
                  <a:pt x="11769" y="7996"/>
                </a:cubicBezTo>
                <a:cubicBezTo>
                  <a:pt x="11642" y="8557"/>
                  <a:pt x="11418" y="9081"/>
                  <a:pt x="11115" y="9561"/>
                </a:cubicBezTo>
                <a:cubicBezTo>
                  <a:pt x="11022" y="9713"/>
                  <a:pt x="11034" y="9912"/>
                  <a:pt x="11151" y="10041"/>
                </a:cubicBezTo>
                <a:lnTo>
                  <a:pt x="11712" y="10706"/>
                </a:lnTo>
                <a:lnTo>
                  <a:pt x="10705" y="11701"/>
                </a:lnTo>
                <a:lnTo>
                  <a:pt x="10052" y="11140"/>
                </a:lnTo>
                <a:cubicBezTo>
                  <a:pt x="9974" y="11075"/>
                  <a:pt x="9881" y="11042"/>
                  <a:pt x="9788" y="11042"/>
                </a:cubicBezTo>
                <a:cubicBezTo>
                  <a:pt x="9713" y="11042"/>
                  <a:pt x="9639" y="11063"/>
                  <a:pt x="9572" y="11104"/>
                </a:cubicBezTo>
                <a:cubicBezTo>
                  <a:pt x="9081" y="11421"/>
                  <a:pt x="8556" y="11643"/>
                  <a:pt x="7995" y="11758"/>
                </a:cubicBezTo>
                <a:cubicBezTo>
                  <a:pt x="7819" y="11805"/>
                  <a:pt x="7690" y="11946"/>
                  <a:pt x="7678" y="12122"/>
                </a:cubicBezTo>
                <a:lnTo>
                  <a:pt x="7608" y="12986"/>
                </a:lnTo>
                <a:lnTo>
                  <a:pt x="6194" y="12986"/>
                </a:lnTo>
                <a:lnTo>
                  <a:pt x="6124" y="12122"/>
                </a:lnTo>
                <a:cubicBezTo>
                  <a:pt x="6113" y="11946"/>
                  <a:pt x="5984" y="11805"/>
                  <a:pt x="5807" y="11758"/>
                </a:cubicBezTo>
                <a:cubicBezTo>
                  <a:pt x="5246" y="11643"/>
                  <a:pt x="4722" y="11421"/>
                  <a:pt x="4231" y="11104"/>
                </a:cubicBezTo>
                <a:cubicBezTo>
                  <a:pt x="4163" y="11063"/>
                  <a:pt x="4089" y="11042"/>
                  <a:pt x="4015" y="11042"/>
                </a:cubicBezTo>
                <a:cubicBezTo>
                  <a:pt x="3922" y="11042"/>
                  <a:pt x="3829" y="11075"/>
                  <a:pt x="3751" y="11140"/>
                </a:cubicBezTo>
                <a:lnTo>
                  <a:pt x="3097" y="11701"/>
                </a:lnTo>
                <a:lnTo>
                  <a:pt x="2090" y="10706"/>
                </a:lnTo>
                <a:lnTo>
                  <a:pt x="2651" y="10041"/>
                </a:lnTo>
                <a:cubicBezTo>
                  <a:pt x="2769" y="9912"/>
                  <a:pt x="2780" y="9713"/>
                  <a:pt x="2688" y="9561"/>
                </a:cubicBezTo>
                <a:cubicBezTo>
                  <a:pt x="2385" y="9081"/>
                  <a:pt x="2160" y="8546"/>
                  <a:pt x="2034" y="7984"/>
                </a:cubicBezTo>
                <a:cubicBezTo>
                  <a:pt x="1998" y="7819"/>
                  <a:pt x="1846" y="7690"/>
                  <a:pt x="1669" y="7667"/>
                </a:cubicBezTo>
                <a:lnTo>
                  <a:pt x="805" y="7597"/>
                </a:lnTo>
                <a:lnTo>
                  <a:pt x="805" y="6195"/>
                </a:lnTo>
                <a:lnTo>
                  <a:pt x="1669" y="6125"/>
                </a:lnTo>
                <a:cubicBezTo>
                  <a:pt x="1846" y="6102"/>
                  <a:pt x="1998" y="5984"/>
                  <a:pt x="2034" y="5810"/>
                </a:cubicBezTo>
                <a:cubicBezTo>
                  <a:pt x="2160" y="5249"/>
                  <a:pt x="2385" y="4711"/>
                  <a:pt x="2688" y="4220"/>
                </a:cubicBezTo>
                <a:cubicBezTo>
                  <a:pt x="2780" y="4079"/>
                  <a:pt x="2769" y="3880"/>
                  <a:pt x="2651" y="3751"/>
                </a:cubicBezTo>
                <a:lnTo>
                  <a:pt x="2090" y="3086"/>
                </a:lnTo>
                <a:lnTo>
                  <a:pt x="3097" y="2093"/>
                </a:lnTo>
                <a:lnTo>
                  <a:pt x="3751" y="2654"/>
                </a:lnTo>
                <a:cubicBezTo>
                  <a:pt x="3829" y="2718"/>
                  <a:pt x="3921" y="2750"/>
                  <a:pt x="4014" y="2750"/>
                </a:cubicBezTo>
                <a:cubicBezTo>
                  <a:pt x="4088" y="2750"/>
                  <a:pt x="4163" y="2729"/>
                  <a:pt x="4231" y="2688"/>
                </a:cubicBezTo>
                <a:cubicBezTo>
                  <a:pt x="4722" y="2374"/>
                  <a:pt x="5246" y="2149"/>
                  <a:pt x="5807" y="2034"/>
                </a:cubicBezTo>
                <a:cubicBezTo>
                  <a:pt x="5984" y="1987"/>
                  <a:pt x="6113" y="1846"/>
                  <a:pt x="6124" y="1673"/>
                </a:cubicBezTo>
                <a:lnTo>
                  <a:pt x="6194" y="806"/>
                </a:lnTo>
                <a:close/>
                <a:moveTo>
                  <a:pt x="5821" y="1"/>
                </a:moveTo>
                <a:cubicBezTo>
                  <a:pt x="5611" y="1"/>
                  <a:pt x="5434" y="152"/>
                  <a:pt x="5423" y="362"/>
                </a:cubicBezTo>
                <a:lnTo>
                  <a:pt x="5342" y="1308"/>
                </a:lnTo>
                <a:cubicBezTo>
                  <a:pt x="4895" y="1437"/>
                  <a:pt x="4463" y="1614"/>
                  <a:pt x="4054" y="1846"/>
                </a:cubicBezTo>
                <a:lnTo>
                  <a:pt x="3330" y="1226"/>
                </a:lnTo>
                <a:cubicBezTo>
                  <a:pt x="3252" y="1165"/>
                  <a:pt x="3158" y="1133"/>
                  <a:pt x="3064" y="1133"/>
                </a:cubicBezTo>
                <a:cubicBezTo>
                  <a:pt x="2961" y="1133"/>
                  <a:pt x="2859" y="1171"/>
                  <a:pt x="2780" y="1252"/>
                </a:cubicBezTo>
                <a:lnTo>
                  <a:pt x="1263" y="2781"/>
                </a:lnTo>
                <a:cubicBezTo>
                  <a:pt x="1108" y="2921"/>
                  <a:pt x="1097" y="3168"/>
                  <a:pt x="1237" y="3330"/>
                </a:cubicBezTo>
                <a:lnTo>
                  <a:pt x="1846" y="4057"/>
                </a:lnTo>
                <a:cubicBezTo>
                  <a:pt x="1624" y="4453"/>
                  <a:pt x="1437" y="4885"/>
                  <a:pt x="1319" y="5342"/>
                </a:cubicBezTo>
                <a:lnTo>
                  <a:pt x="373" y="5412"/>
                </a:lnTo>
                <a:cubicBezTo>
                  <a:pt x="163" y="5434"/>
                  <a:pt x="0" y="5611"/>
                  <a:pt x="0" y="5822"/>
                </a:cubicBezTo>
                <a:lnTo>
                  <a:pt x="0" y="7970"/>
                </a:lnTo>
                <a:cubicBezTo>
                  <a:pt x="0" y="8181"/>
                  <a:pt x="163" y="8358"/>
                  <a:pt x="373" y="8380"/>
                </a:cubicBezTo>
                <a:lnTo>
                  <a:pt x="1319" y="8450"/>
                </a:lnTo>
                <a:cubicBezTo>
                  <a:pt x="1437" y="8907"/>
                  <a:pt x="1624" y="9339"/>
                  <a:pt x="1846" y="9749"/>
                </a:cubicBezTo>
                <a:lnTo>
                  <a:pt x="1237" y="10462"/>
                </a:lnTo>
                <a:cubicBezTo>
                  <a:pt x="1097" y="10624"/>
                  <a:pt x="1108" y="10871"/>
                  <a:pt x="1263" y="11011"/>
                </a:cubicBezTo>
                <a:lnTo>
                  <a:pt x="2780" y="12543"/>
                </a:lnTo>
                <a:cubicBezTo>
                  <a:pt x="2859" y="12622"/>
                  <a:pt x="2961" y="12660"/>
                  <a:pt x="3063" y="12660"/>
                </a:cubicBezTo>
                <a:cubicBezTo>
                  <a:pt x="3157" y="12660"/>
                  <a:pt x="3252" y="12627"/>
                  <a:pt x="3330" y="12566"/>
                </a:cubicBezTo>
                <a:lnTo>
                  <a:pt x="4054" y="11946"/>
                </a:lnTo>
                <a:cubicBezTo>
                  <a:pt x="4463" y="12178"/>
                  <a:pt x="4895" y="12355"/>
                  <a:pt x="5342" y="12484"/>
                </a:cubicBezTo>
                <a:lnTo>
                  <a:pt x="5423" y="13430"/>
                </a:lnTo>
                <a:cubicBezTo>
                  <a:pt x="5434" y="13640"/>
                  <a:pt x="5611" y="13791"/>
                  <a:pt x="5821" y="13791"/>
                </a:cubicBezTo>
                <a:lnTo>
                  <a:pt x="7981" y="13791"/>
                </a:lnTo>
                <a:cubicBezTo>
                  <a:pt x="8192" y="13791"/>
                  <a:pt x="8368" y="13640"/>
                  <a:pt x="8380" y="13430"/>
                </a:cubicBezTo>
                <a:lnTo>
                  <a:pt x="8461" y="12484"/>
                </a:lnTo>
                <a:cubicBezTo>
                  <a:pt x="8907" y="12355"/>
                  <a:pt x="9339" y="12178"/>
                  <a:pt x="9749" y="11946"/>
                </a:cubicBezTo>
                <a:lnTo>
                  <a:pt x="10472" y="12566"/>
                </a:lnTo>
                <a:cubicBezTo>
                  <a:pt x="10551" y="12627"/>
                  <a:pt x="10645" y="12660"/>
                  <a:pt x="10740" y="12660"/>
                </a:cubicBezTo>
                <a:cubicBezTo>
                  <a:pt x="10842" y="12660"/>
                  <a:pt x="10944" y="12622"/>
                  <a:pt x="11022" y="12543"/>
                </a:cubicBezTo>
                <a:lnTo>
                  <a:pt x="12540" y="11011"/>
                </a:lnTo>
                <a:cubicBezTo>
                  <a:pt x="12694" y="10871"/>
                  <a:pt x="12706" y="10624"/>
                  <a:pt x="12565" y="10462"/>
                </a:cubicBezTo>
                <a:lnTo>
                  <a:pt x="11956" y="9749"/>
                </a:lnTo>
                <a:cubicBezTo>
                  <a:pt x="12178" y="9339"/>
                  <a:pt x="12366" y="8907"/>
                  <a:pt x="12484" y="8450"/>
                </a:cubicBezTo>
                <a:lnTo>
                  <a:pt x="13429" y="8380"/>
                </a:lnTo>
                <a:cubicBezTo>
                  <a:pt x="13640" y="8358"/>
                  <a:pt x="13802" y="8181"/>
                  <a:pt x="13802" y="7970"/>
                </a:cubicBezTo>
                <a:lnTo>
                  <a:pt x="13802" y="5822"/>
                </a:lnTo>
                <a:cubicBezTo>
                  <a:pt x="13802" y="5611"/>
                  <a:pt x="13640" y="5434"/>
                  <a:pt x="13429" y="5412"/>
                </a:cubicBezTo>
                <a:lnTo>
                  <a:pt x="12484" y="5342"/>
                </a:lnTo>
                <a:cubicBezTo>
                  <a:pt x="12366" y="4899"/>
                  <a:pt x="12189" y="4478"/>
                  <a:pt x="11968" y="4068"/>
                </a:cubicBezTo>
                <a:lnTo>
                  <a:pt x="13547" y="2489"/>
                </a:lnTo>
                <a:cubicBezTo>
                  <a:pt x="13780" y="2256"/>
                  <a:pt x="13662" y="1858"/>
                  <a:pt x="13337" y="1799"/>
                </a:cubicBezTo>
                <a:lnTo>
                  <a:pt x="12203" y="1588"/>
                </a:lnTo>
                <a:lnTo>
                  <a:pt x="11993" y="455"/>
                </a:lnTo>
                <a:cubicBezTo>
                  <a:pt x="11955" y="252"/>
                  <a:pt x="11774" y="131"/>
                  <a:pt x="11592" y="131"/>
                </a:cubicBezTo>
                <a:cubicBezTo>
                  <a:pt x="11492" y="131"/>
                  <a:pt x="11392" y="166"/>
                  <a:pt x="11314" y="245"/>
                </a:cubicBezTo>
                <a:lnTo>
                  <a:pt x="9723" y="1835"/>
                </a:lnTo>
                <a:cubicBezTo>
                  <a:pt x="9328" y="1614"/>
                  <a:pt x="8907" y="1437"/>
                  <a:pt x="8461" y="1308"/>
                </a:cubicBezTo>
                <a:lnTo>
                  <a:pt x="8380" y="362"/>
                </a:lnTo>
                <a:cubicBezTo>
                  <a:pt x="8368" y="152"/>
                  <a:pt x="8192" y="1"/>
                  <a:pt x="79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" name="Google Shape;1101;p42"/>
          <p:cNvSpPr/>
          <p:nvPr/>
        </p:nvSpPr>
        <p:spPr bwMode="auto">
          <a:xfrm>
            <a:off x="1438400" y="1371375"/>
            <a:ext cx="345150" cy="344900"/>
          </a:xfrm>
          <a:custGeom>
            <a:avLst/>
            <a:gdLst/>
            <a:ahLst/>
            <a:cxnLst/>
            <a:rect l="l" t="t" r="r" b="b"/>
            <a:pathLst>
              <a:path w="13806" h="13796" extrusionOk="0">
                <a:moveTo>
                  <a:pt x="2561" y="880"/>
                </a:moveTo>
                <a:lnTo>
                  <a:pt x="3964" y="1747"/>
                </a:lnTo>
                <a:lnTo>
                  <a:pt x="2561" y="2622"/>
                </a:lnTo>
                <a:lnTo>
                  <a:pt x="1170" y="1747"/>
                </a:lnTo>
                <a:lnTo>
                  <a:pt x="2561" y="880"/>
                </a:lnTo>
                <a:close/>
                <a:moveTo>
                  <a:pt x="11247" y="880"/>
                </a:moveTo>
                <a:lnTo>
                  <a:pt x="12638" y="1747"/>
                </a:lnTo>
                <a:lnTo>
                  <a:pt x="11247" y="2622"/>
                </a:lnTo>
                <a:lnTo>
                  <a:pt x="9855" y="1747"/>
                </a:lnTo>
                <a:lnTo>
                  <a:pt x="11247" y="880"/>
                </a:lnTo>
                <a:close/>
                <a:moveTo>
                  <a:pt x="808" y="2482"/>
                </a:moveTo>
                <a:lnTo>
                  <a:pt x="2152" y="3323"/>
                </a:lnTo>
                <a:lnTo>
                  <a:pt x="2152" y="5065"/>
                </a:lnTo>
                <a:lnTo>
                  <a:pt x="808" y="4224"/>
                </a:lnTo>
                <a:lnTo>
                  <a:pt x="808" y="2482"/>
                </a:lnTo>
                <a:close/>
                <a:moveTo>
                  <a:pt x="4315" y="2482"/>
                </a:moveTo>
                <a:lnTo>
                  <a:pt x="4315" y="4224"/>
                </a:lnTo>
                <a:lnTo>
                  <a:pt x="2971" y="5065"/>
                </a:lnTo>
                <a:lnTo>
                  <a:pt x="2971" y="3323"/>
                </a:lnTo>
                <a:lnTo>
                  <a:pt x="4315" y="2482"/>
                </a:lnTo>
                <a:close/>
                <a:moveTo>
                  <a:pt x="9493" y="2482"/>
                </a:moveTo>
                <a:lnTo>
                  <a:pt x="10837" y="3323"/>
                </a:lnTo>
                <a:lnTo>
                  <a:pt x="10837" y="5065"/>
                </a:lnTo>
                <a:lnTo>
                  <a:pt x="9493" y="4224"/>
                </a:lnTo>
                <a:lnTo>
                  <a:pt x="9493" y="2482"/>
                </a:lnTo>
                <a:close/>
                <a:moveTo>
                  <a:pt x="13000" y="2482"/>
                </a:moveTo>
                <a:lnTo>
                  <a:pt x="13000" y="4224"/>
                </a:lnTo>
                <a:lnTo>
                  <a:pt x="11642" y="5065"/>
                </a:lnTo>
                <a:lnTo>
                  <a:pt x="11642" y="3323"/>
                </a:lnTo>
                <a:lnTo>
                  <a:pt x="13000" y="2482"/>
                </a:lnTo>
                <a:close/>
                <a:moveTo>
                  <a:pt x="2561" y="8479"/>
                </a:moveTo>
                <a:lnTo>
                  <a:pt x="3964" y="9355"/>
                </a:lnTo>
                <a:lnTo>
                  <a:pt x="2561" y="10219"/>
                </a:lnTo>
                <a:lnTo>
                  <a:pt x="1170" y="9355"/>
                </a:lnTo>
                <a:lnTo>
                  <a:pt x="2561" y="8479"/>
                </a:lnTo>
                <a:close/>
                <a:moveTo>
                  <a:pt x="11247" y="8479"/>
                </a:moveTo>
                <a:lnTo>
                  <a:pt x="12638" y="9355"/>
                </a:lnTo>
                <a:lnTo>
                  <a:pt x="11247" y="10219"/>
                </a:lnTo>
                <a:lnTo>
                  <a:pt x="9855" y="9355"/>
                </a:lnTo>
                <a:lnTo>
                  <a:pt x="11247" y="8479"/>
                </a:lnTo>
                <a:close/>
                <a:moveTo>
                  <a:pt x="8685" y="2961"/>
                </a:moveTo>
                <a:lnTo>
                  <a:pt x="8685" y="4445"/>
                </a:lnTo>
                <a:cubicBezTo>
                  <a:pt x="8685" y="4586"/>
                  <a:pt x="8756" y="4715"/>
                  <a:pt x="8873" y="4785"/>
                </a:cubicBezTo>
                <a:lnTo>
                  <a:pt x="10837" y="6025"/>
                </a:lnTo>
                <a:lnTo>
                  <a:pt x="10837" y="7778"/>
                </a:lnTo>
                <a:lnTo>
                  <a:pt x="8873" y="9015"/>
                </a:lnTo>
                <a:cubicBezTo>
                  <a:pt x="8756" y="9085"/>
                  <a:pt x="8685" y="9214"/>
                  <a:pt x="8685" y="9355"/>
                </a:cubicBezTo>
                <a:lnTo>
                  <a:pt x="8685" y="10839"/>
                </a:lnTo>
                <a:lnTo>
                  <a:pt x="5120" y="10839"/>
                </a:lnTo>
                <a:lnTo>
                  <a:pt x="5120" y="9355"/>
                </a:lnTo>
                <a:cubicBezTo>
                  <a:pt x="5120" y="9214"/>
                  <a:pt x="5050" y="9085"/>
                  <a:pt x="4935" y="9015"/>
                </a:cubicBezTo>
                <a:lnTo>
                  <a:pt x="2971" y="7778"/>
                </a:lnTo>
                <a:lnTo>
                  <a:pt x="2971" y="6025"/>
                </a:lnTo>
                <a:lnTo>
                  <a:pt x="4935" y="4785"/>
                </a:lnTo>
                <a:cubicBezTo>
                  <a:pt x="5050" y="4715"/>
                  <a:pt x="5120" y="4586"/>
                  <a:pt x="5120" y="4445"/>
                </a:cubicBezTo>
                <a:lnTo>
                  <a:pt x="5120" y="2961"/>
                </a:lnTo>
                <a:close/>
                <a:moveTo>
                  <a:pt x="808" y="10078"/>
                </a:moveTo>
                <a:lnTo>
                  <a:pt x="2152" y="10920"/>
                </a:lnTo>
                <a:lnTo>
                  <a:pt x="2152" y="12662"/>
                </a:lnTo>
                <a:lnTo>
                  <a:pt x="808" y="11821"/>
                </a:lnTo>
                <a:lnTo>
                  <a:pt x="808" y="10078"/>
                </a:lnTo>
                <a:close/>
                <a:moveTo>
                  <a:pt x="4315" y="10078"/>
                </a:moveTo>
                <a:lnTo>
                  <a:pt x="4315" y="11821"/>
                </a:lnTo>
                <a:lnTo>
                  <a:pt x="2971" y="12662"/>
                </a:lnTo>
                <a:lnTo>
                  <a:pt x="2971" y="10920"/>
                </a:lnTo>
                <a:lnTo>
                  <a:pt x="4315" y="10078"/>
                </a:lnTo>
                <a:close/>
                <a:moveTo>
                  <a:pt x="9493" y="10078"/>
                </a:moveTo>
                <a:lnTo>
                  <a:pt x="10837" y="10920"/>
                </a:lnTo>
                <a:lnTo>
                  <a:pt x="10837" y="12662"/>
                </a:lnTo>
                <a:lnTo>
                  <a:pt x="9493" y="11821"/>
                </a:lnTo>
                <a:lnTo>
                  <a:pt x="9493" y="10078"/>
                </a:lnTo>
                <a:close/>
                <a:moveTo>
                  <a:pt x="13000" y="10078"/>
                </a:moveTo>
                <a:lnTo>
                  <a:pt x="13000" y="11821"/>
                </a:lnTo>
                <a:lnTo>
                  <a:pt x="11642" y="12662"/>
                </a:lnTo>
                <a:lnTo>
                  <a:pt x="11642" y="10920"/>
                </a:lnTo>
                <a:lnTo>
                  <a:pt x="13000" y="10078"/>
                </a:lnTo>
                <a:close/>
                <a:moveTo>
                  <a:pt x="2561" y="0"/>
                </a:moveTo>
                <a:cubicBezTo>
                  <a:pt x="2489" y="0"/>
                  <a:pt x="2416" y="21"/>
                  <a:pt x="2351" y="63"/>
                </a:cubicBezTo>
                <a:lnTo>
                  <a:pt x="188" y="1407"/>
                </a:lnTo>
                <a:cubicBezTo>
                  <a:pt x="70" y="1477"/>
                  <a:pt x="0" y="1618"/>
                  <a:pt x="0" y="1747"/>
                </a:cubicBezTo>
                <a:lnTo>
                  <a:pt x="0" y="4445"/>
                </a:lnTo>
                <a:cubicBezTo>
                  <a:pt x="0" y="4586"/>
                  <a:pt x="70" y="4715"/>
                  <a:pt x="188" y="4785"/>
                </a:cubicBezTo>
                <a:lnTo>
                  <a:pt x="2152" y="6025"/>
                </a:lnTo>
                <a:lnTo>
                  <a:pt x="2152" y="7778"/>
                </a:lnTo>
                <a:lnTo>
                  <a:pt x="188" y="9015"/>
                </a:lnTo>
                <a:cubicBezTo>
                  <a:pt x="70" y="9085"/>
                  <a:pt x="0" y="9214"/>
                  <a:pt x="0" y="9355"/>
                </a:cubicBezTo>
                <a:lnTo>
                  <a:pt x="0" y="12056"/>
                </a:lnTo>
                <a:cubicBezTo>
                  <a:pt x="0" y="12182"/>
                  <a:pt x="70" y="12323"/>
                  <a:pt x="188" y="12393"/>
                </a:cubicBezTo>
                <a:lnTo>
                  <a:pt x="2351" y="13739"/>
                </a:lnTo>
                <a:cubicBezTo>
                  <a:pt x="2410" y="13784"/>
                  <a:pt x="2491" y="13795"/>
                  <a:pt x="2561" y="13795"/>
                </a:cubicBezTo>
                <a:cubicBezTo>
                  <a:pt x="2632" y="13795"/>
                  <a:pt x="2713" y="13784"/>
                  <a:pt x="2772" y="13739"/>
                </a:cubicBezTo>
                <a:lnTo>
                  <a:pt x="4935" y="12393"/>
                </a:lnTo>
                <a:cubicBezTo>
                  <a:pt x="5050" y="12323"/>
                  <a:pt x="5120" y="12182"/>
                  <a:pt x="5120" y="12056"/>
                </a:cubicBezTo>
                <a:lnTo>
                  <a:pt x="5120" y="11647"/>
                </a:lnTo>
                <a:lnTo>
                  <a:pt x="8685" y="11647"/>
                </a:lnTo>
                <a:lnTo>
                  <a:pt x="8685" y="12056"/>
                </a:lnTo>
                <a:cubicBezTo>
                  <a:pt x="8685" y="12182"/>
                  <a:pt x="8756" y="12323"/>
                  <a:pt x="8873" y="12393"/>
                </a:cubicBezTo>
                <a:lnTo>
                  <a:pt x="11025" y="13739"/>
                </a:lnTo>
                <a:cubicBezTo>
                  <a:pt x="11095" y="13784"/>
                  <a:pt x="11165" y="13795"/>
                  <a:pt x="11247" y="13795"/>
                </a:cubicBezTo>
                <a:cubicBezTo>
                  <a:pt x="11317" y="13795"/>
                  <a:pt x="11387" y="13784"/>
                  <a:pt x="11457" y="13739"/>
                </a:cubicBezTo>
                <a:lnTo>
                  <a:pt x="13620" y="12393"/>
                </a:lnTo>
                <a:cubicBezTo>
                  <a:pt x="13735" y="12323"/>
                  <a:pt x="13805" y="12182"/>
                  <a:pt x="13805" y="12056"/>
                </a:cubicBezTo>
                <a:lnTo>
                  <a:pt x="13805" y="9355"/>
                </a:lnTo>
                <a:cubicBezTo>
                  <a:pt x="13805" y="9214"/>
                  <a:pt x="13735" y="9085"/>
                  <a:pt x="13620" y="9015"/>
                </a:cubicBezTo>
                <a:lnTo>
                  <a:pt x="11642" y="7778"/>
                </a:lnTo>
                <a:lnTo>
                  <a:pt x="11642" y="6025"/>
                </a:lnTo>
                <a:lnTo>
                  <a:pt x="13620" y="4785"/>
                </a:lnTo>
                <a:cubicBezTo>
                  <a:pt x="13735" y="4715"/>
                  <a:pt x="13805" y="4586"/>
                  <a:pt x="13805" y="4445"/>
                </a:cubicBezTo>
                <a:lnTo>
                  <a:pt x="13805" y="1747"/>
                </a:lnTo>
                <a:cubicBezTo>
                  <a:pt x="13805" y="1618"/>
                  <a:pt x="13735" y="1477"/>
                  <a:pt x="13620" y="1407"/>
                </a:cubicBezTo>
                <a:lnTo>
                  <a:pt x="11457" y="63"/>
                </a:lnTo>
                <a:cubicBezTo>
                  <a:pt x="11393" y="21"/>
                  <a:pt x="11320" y="0"/>
                  <a:pt x="11245" y="0"/>
                </a:cubicBezTo>
                <a:cubicBezTo>
                  <a:pt x="11171" y="0"/>
                  <a:pt x="11095" y="21"/>
                  <a:pt x="11025" y="63"/>
                </a:cubicBezTo>
                <a:lnTo>
                  <a:pt x="8873" y="1407"/>
                </a:lnTo>
                <a:cubicBezTo>
                  <a:pt x="8756" y="1477"/>
                  <a:pt x="8685" y="1618"/>
                  <a:pt x="8685" y="1747"/>
                </a:cubicBezTo>
                <a:lnTo>
                  <a:pt x="8685" y="2153"/>
                </a:lnTo>
                <a:lnTo>
                  <a:pt x="5120" y="2153"/>
                </a:lnTo>
                <a:lnTo>
                  <a:pt x="5120" y="1747"/>
                </a:lnTo>
                <a:cubicBezTo>
                  <a:pt x="5120" y="1618"/>
                  <a:pt x="5050" y="1477"/>
                  <a:pt x="4935" y="1407"/>
                </a:cubicBezTo>
                <a:lnTo>
                  <a:pt x="2772" y="63"/>
                </a:lnTo>
                <a:cubicBezTo>
                  <a:pt x="2707" y="21"/>
                  <a:pt x="2634" y="0"/>
                  <a:pt x="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2" name="Google Shape;1111;p42"/>
          <p:cNvCxnSpPr>
            <a:stCxn id="7" idx="3"/>
            <a:endCxn id="19" idx="1"/>
          </p:cNvCxnSpPr>
          <p:nvPr/>
        </p:nvCxnSpPr>
        <p:spPr bwMode="auto">
          <a:xfrm flipH="1">
            <a:off x="1347484" y="1543824"/>
            <a:ext cx="6429541" cy="1867587"/>
          </a:xfrm>
          <a:prstGeom prst="bentConnector5">
            <a:avLst>
              <a:gd name="adj1" fmla="val -3555"/>
              <a:gd name="adj2" fmla="val 50000"/>
              <a:gd name="adj3" fmla="val 1035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56" name="Google Shape;1102;p42"/>
          <p:cNvGrpSpPr/>
          <p:nvPr/>
        </p:nvGrpSpPr>
        <p:grpSpPr bwMode="auto">
          <a:xfrm>
            <a:off x="3405740" y="1374272"/>
            <a:ext cx="346550" cy="344900"/>
            <a:chOff x="3239763" y="2681150"/>
            <a:chExt cx="346550" cy="3449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7" name="Google Shape;1103;p42"/>
            <p:cNvSpPr/>
            <p:nvPr/>
          </p:nvSpPr>
          <p:spPr bwMode="auto">
            <a:xfrm>
              <a:off x="3344688" y="2763625"/>
              <a:ext cx="136775" cy="43900"/>
            </a:xfrm>
            <a:custGeom>
              <a:avLst/>
              <a:gdLst/>
              <a:ahLst/>
              <a:cxnLst/>
              <a:rect l="l" t="t" r="r" b="b"/>
              <a:pathLst>
                <a:path w="5471" h="1756" extrusionOk="0">
                  <a:moveTo>
                    <a:pt x="2738" y="1"/>
                  </a:moveTo>
                  <a:cubicBezTo>
                    <a:pt x="1808" y="1"/>
                    <a:pt x="876" y="354"/>
                    <a:pt x="163" y="1061"/>
                  </a:cubicBezTo>
                  <a:cubicBezTo>
                    <a:pt x="0" y="1224"/>
                    <a:pt x="0" y="1482"/>
                    <a:pt x="163" y="1633"/>
                  </a:cubicBezTo>
                  <a:cubicBezTo>
                    <a:pt x="245" y="1715"/>
                    <a:pt x="347" y="1755"/>
                    <a:pt x="449" y="1755"/>
                  </a:cubicBezTo>
                  <a:cubicBezTo>
                    <a:pt x="552" y="1755"/>
                    <a:pt x="654" y="1715"/>
                    <a:pt x="735" y="1633"/>
                  </a:cubicBezTo>
                  <a:cubicBezTo>
                    <a:pt x="1291" y="1083"/>
                    <a:pt x="2015" y="809"/>
                    <a:pt x="2738" y="809"/>
                  </a:cubicBezTo>
                  <a:cubicBezTo>
                    <a:pt x="3462" y="809"/>
                    <a:pt x="4183" y="1083"/>
                    <a:pt x="4733" y="1633"/>
                  </a:cubicBezTo>
                  <a:cubicBezTo>
                    <a:pt x="4814" y="1715"/>
                    <a:pt x="4920" y="1755"/>
                    <a:pt x="5023" y="1755"/>
                  </a:cubicBezTo>
                  <a:cubicBezTo>
                    <a:pt x="5127" y="1755"/>
                    <a:pt x="5230" y="1715"/>
                    <a:pt x="5305" y="1633"/>
                  </a:cubicBezTo>
                  <a:cubicBezTo>
                    <a:pt x="5471" y="1482"/>
                    <a:pt x="5471" y="1224"/>
                    <a:pt x="5305" y="1061"/>
                  </a:cubicBezTo>
                  <a:cubicBezTo>
                    <a:pt x="4598" y="354"/>
                    <a:pt x="3669" y="1"/>
                    <a:pt x="27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" name="Google Shape;1104;p42"/>
            <p:cNvSpPr/>
            <p:nvPr/>
          </p:nvSpPr>
          <p:spPr bwMode="auto">
            <a:xfrm>
              <a:off x="3373313" y="2804075"/>
              <a:ext cx="79475" cy="32100"/>
            </a:xfrm>
            <a:custGeom>
              <a:avLst/>
              <a:gdLst/>
              <a:ahLst/>
              <a:cxnLst/>
              <a:rect l="l" t="t" r="r" b="b"/>
              <a:pathLst>
                <a:path w="3179" h="1284" extrusionOk="0">
                  <a:moveTo>
                    <a:pt x="1591" y="1"/>
                  </a:moveTo>
                  <a:cubicBezTo>
                    <a:pt x="1072" y="1"/>
                    <a:pt x="554" y="196"/>
                    <a:pt x="163" y="588"/>
                  </a:cubicBezTo>
                  <a:cubicBezTo>
                    <a:pt x="0" y="753"/>
                    <a:pt x="0" y="997"/>
                    <a:pt x="163" y="1160"/>
                  </a:cubicBezTo>
                  <a:cubicBezTo>
                    <a:pt x="238" y="1243"/>
                    <a:pt x="341" y="1284"/>
                    <a:pt x="445" y="1284"/>
                  </a:cubicBezTo>
                  <a:cubicBezTo>
                    <a:pt x="548" y="1284"/>
                    <a:pt x="654" y="1243"/>
                    <a:pt x="735" y="1160"/>
                  </a:cubicBezTo>
                  <a:cubicBezTo>
                    <a:pt x="969" y="927"/>
                    <a:pt x="1279" y="811"/>
                    <a:pt x="1591" y="811"/>
                  </a:cubicBezTo>
                  <a:cubicBezTo>
                    <a:pt x="1902" y="811"/>
                    <a:pt x="2215" y="927"/>
                    <a:pt x="2455" y="1160"/>
                  </a:cubicBezTo>
                  <a:cubicBezTo>
                    <a:pt x="2530" y="1243"/>
                    <a:pt x="2633" y="1284"/>
                    <a:pt x="2737" y="1284"/>
                  </a:cubicBezTo>
                  <a:cubicBezTo>
                    <a:pt x="2840" y="1284"/>
                    <a:pt x="2946" y="1243"/>
                    <a:pt x="3027" y="1160"/>
                  </a:cubicBezTo>
                  <a:cubicBezTo>
                    <a:pt x="3178" y="997"/>
                    <a:pt x="3178" y="753"/>
                    <a:pt x="3027" y="588"/>
                  </a:cubicBezTo>
                  <a:cubicBezTo>
                    <a:pt x="2630" y="196"/>
                    <a:pt x="2110" y="1"/>
                    <a:pt x="15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9" name="Google Shape;1105;p42"/>
            <p:cNvSpPr/>
            <p:nvPr/>
          </p:nvSpPr>
          <p:spPr bwMode="auto">
            <a:xfrm>
              <a:off x="3403113" y="2844500"/>
              <a:ext cx="20150" cy="20150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399" y="0"/>
                  </a:moveTo>
                  <a:cubicBezTo>
                    <a:pt x="174" y="0"/>
                    <a:pt x="0" y="174"/>
                    <a:pt x="0" y="398"/>
                  </a:cubicBezTo>
                  <a:cubicBezTo>
                    <a:pt x="0" y="631"/>
                    <a:pt x="174" y="805"/>
                    <a:pt x="399" y="805"/>
                  </a:cubicBezTo>
                  <a:cubicBezTo>
                    <a:pt x="620" y="805"/>
                    <a:pt x="805" y="631"/>
                    <a:pt x="805" y="398"/>
                  </a:cubicBezTo>
                  <a:cubicBezTo>
                    <a:pt x="805" y="174"/>
                    <a:pt x="620" y="0"/>
                    <a:pt x="3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0" name="Google Shape;1106;p42"/>
            <p:cNvSpPr/>
            <p:nvPr/>
          </p:nvSpPr>
          <p:spPr bwMode="auto">
            <a:xfrm>
              <a:off x="3239763" y="2681150"/>
              <a:ext cx="346550" cy="344900"/>
            </a:xfrm>
            <a:custGeom>
              <a:avLst/>
              <a:gdLst/>
              <a:ahLst/>
              <a:cxnLst/>
              <a:rect l="l" t="t" r="r" b="b"/>
              <a:pathLst>
                <a:path w="13862" h="13796" extrusionOk="0">
                  <a:moveTo>
                    <a:pt x="6394" y="806"/>
                  </a:moveTo>
                  <a:cubicBezTo>
                    <a:pt x="7143" y="806"/>
                    <a:pt x="7844" y="1041"/>
                    <a:pt x="8428" y="1485"/>
                  </a:cubicBezTo>
                  <a:cubicBezTo>
                    <a:pt x="8240" y="1602"/>
                    <a:pt x="8066" y="1743"/>
                    <a:pt x="7900" y="1905"/>
                  </a:cubicBezTo>
                  <a:cubicBezTo>
                    <a:pt x="7738" y="2057"/>
                    <a:pt x="7738" y="2315"/>
                    <a:pt x="7900" y="2478"/>
                  </a:cubicBezTo>
                  <a:cubicBezTo>
                    <a:pt x="7978" y="2553"/>
                    <a:pt x="8080" y="2591"/>
                    <a:pt x="8184" y="2591"/>
                  </a:cubicBezTo>
                  <a:cubicBezTo>
                    <a:pt x="8288" y="2591"/>
                    <a:pt x="8393" y="2553"/>
                    <a:pt x="8476" y="2478"/>
                  </a:cubicBezTo>
                  <a:cubicBezTo>
                    <a:pt x="8697" y="2245"/>
                    <a:pt x="8989" y="2079"/>
                    <a:pt x="9269" y="1987"/>
                  </a:cubicBezTo>
                  <a:cubicBezTo>
                    <a:pt x="9480" y="1917"/>
                    <a:pt x="9694" y="1883"/>
                    <a:pt x="9906" y="1883"/>
                  </a:cubicBezTo>
                  <a:cubicBezTo>
                    <a:pt x="10434" y="1883"/>
                    <a:pt x="10943" y="2093"/>
                    <a:pt x="11326" y="2478"/>
                  </a:cubicBezTo>
                  <a:cubicBezTo>
                    <a:pt x="11817" y="2969"/>
                    <a:pt x="12016" y="3659"/>
                    <a:pt x="11876" y="4338"/>
                  </a:cubicBezTo>
                  <a:cubicBezTo>
                    <a:pt x="11794" y="4699"/>
                    <a:pt x="11606" y="5061"/>
                    <a:pt x="11326" y="5331"/>
                  </a:cubicBezTo>
                  <a:cubicBezTo>
                    <a:pt x="11174" y="5493"/>
                    <a:pt x="11174" y="5751"/>
                    <a:pt x="11326" y="5903"/>
                  </a:cubicBezTo>
                  <a:cubicBezTo>
                    <a:pt x="11407" y="5984"/>
                    <a:pt x="11514" y="6021"/>
                    <a:pt x="11618" y="6021"/>
                  </a:cubicBezTo>
                  <a:cubicBezTo>
                    <a:pt x="11724" y="6021"/>
                    <a:pt x="11817" y="5984"/>
                    <a:pt x="11898" y="5903"/>
                  </a:cubicBezTo>
                  <a:cubicBezTo>
                    <a:pt x="12145" y="5656"/>
                    <a:pt x="12344" y="5376"/>
                    <a:pt x="12473" y="5084"/>
                  </a:cubicBezTo>
                  <a:cubicBezTo>
                    <a:pt x="12810" y="5401"/>
                    <a:pt x="12998" y="5855"/>
                    <a:pt x="12998" y="6335"/>
                  </a:cubicBezTo>
                  <a:cubicBezTo>
                    <a:pt x="12998" y="7294"/>
                    <a:pt x="12215" y="8077"/>
                    <a:pt x="11244" y="8077"/>
                  </a:cubicBezTo>
                  <a:lnTo>
                    <a:pt x="2618" y="8077"/>
                  </a:lnTo>
                  <a:cubicBezTo>
                    <a:pt x="1647" y="8077"/>
                    <a:pt x="865" y="7294"/>
                    <a:pt x="865" y="6335"/>
                  </a:cubicBezTo>
                  <a:cubicBezTo>
                    <a:pt x="865" y="5493"/>
                    <a:pt x="1462" y="4792"/>
                    <a:pt x="2245" y="4618"/>
                  </a:cubicBezTo>
                  <a:cubicBezTo>
                    <a:pt x="2279" y="5002"/>
                    <a:pt x="2374" y="5364"/>
                    <a:pt x="2514" y="5726"/>
                  </a:cubicBezTo>
                  <a:cubicBezTo>
                    <a:pt x="2576" y="5886"/>
                    <a:pt x="2725" y="5979"/>
                    <a:pt x="2886" y="5979"/>
                  </a:cubicBezTo>
                  <a:cubicBezTo>
                    <a:pt x="2936" y="5979"/>
                    <a:pt x="2988" y="5970"/>
                    <a:pt x="3039" y="5951"/>
                  </a:cubicBezTo>
                  <a:cubicBezTo>
                    <a:pt x="3249" y="5866"/>
                    <a:pt x="3342" y="5634"/>
                    <a:pt x="3260" y="5423"/>
                  </a:cubicBezTo>
                  <a:cubicBezTo>
                    <a:pt x="3109" y="5025"/>
                    <a:pt x="3028" y="4604"/>
                    <a:pt x="3028" y="4172"/>
                  </a:cubicBezTo>
                  <a:cubicBezTo>
                    <a:pt x="3028" y="2315"/>
                    <a:pt x="4534" y="806"/>
                    <a:pt x="6394" y="806"/>
                  </a:cubicBezTo>
                  <a:close/>
                  <a:moveTo>
                    <a:pt x="2618" y="12178"/>
                  </a:moveTo>
                  <a:cubicBezTo>
                    <a:pt x="2840" y="12178"/>
                    <a:pt x="3028" y="12366"/>
                    <a:pt x="3028" y="12588"/>
                  </a:cubicBezTo>
                  <a:cubicBezTo>
                    <a:pt x="3028" y="12810"/>
                    <a:pt x="2840" y="12986"/>
                    <a:pt x="2618" y="12986"/>
                  </a:cubicBezTo>
                  <a:cubicBezTo>
                    <a:pt x="2396" y="12986"/>
                    <a:pt x="2220" y="12810"/>
                    <a:pt x="2220" y="12588"/>
                  </a:cubicBezTo>
                  <a:cubicBezTo>
                    <a:pt x="2220" y="12366"/>
                    <a:pt x="2396" y="12178"/>
                    <a:pt x="2618" y="12178"/>
                  </a:cubicBezTo>
                  <a:close/>
                  <a:moveTo>
                    <a:pt x="6933" y="12178"/>
                  </a:moveTo>
                  <a:cubicBezTo>
                    <a:pt x="7154" y="12178"/>
                    <a:pt x="7339" y="12366"/>
                    <a:pt x="7339" y="12588"/>
                  </a:cubicBezTo>
                  <a:cubicBezTo>
                    <a:pt x="7339" y="12810"/>
                    <a:pt x="7154" y="12986"/>
                    <a:pt x="6933" y="12986"/>
                  </a:cubicBezTo>
                  <a:cubicBezTo>
                    <a:pt x="6708" y="12986"/>
                    <a:pt x="6534" y="12810"/>
                    <a:pt x="6534" y="12588"/>
                  </a:cubicBezTo>
                  <a:cubicBezTo>
                    <a:pt x="6534" y="12366"/>
                    <a:pt x="6708" y="12178"/>
                    <a:pt x="6933" y="12178"/>
                  </a:cubicBezTo>
                  <a:close/>
                  <a:moveTo>
                    <a:pt x="11244" y="12178"/>
                  </a:moveTo>
                  <a:cubicBezTo>
                    <a:pt x="11466" y="12178"/>
                    <a:pt x="11654" y="12366"/>
                    <a:pt x="11654" y="12588"/>
                  </a:cubicBezTo>
                  <a:cubicBezTo>
                    <a:pt x="11654" y="12810"/>
                    <a:pt x="11466" y="12986"/>
                    <a:pt x="11244" y="12986"/>
                  </a:cubicBezTo>
                  <a:cubicBezTo>
                    <a:pt x="11023" y="12986"/>
                    <a:pt x="10846" y="12810"/>
                    <a:pt x="10846" y="12588"/>
                  </a:cubicBezTo>
                  <a:cubicBezTo>
                    <a:pt x="10846" y="12366"/>
                    <a:pt x="11023" y="12178"/>
                    <a:pt x="11244" y="12178"/>
                  </a:cubicBezTo>
                  <a:close/>
                  <a:moveTo>
                    <a:pt x="6383" y="1"/>
                  </a:moveTo>
                  <a:cubicBezTo>
                    <a:pt x="4220" y="1"/>
                    <a:pt x="2430" y="1647"/>
                    <a:pt x="2234" y="3762"/>
                  </a:cubicBezTo>
                  <a:lnTo>
                    <a:pt x="2208" y="3762"/>
                  </a:lnTo>
                  <a:lnTo>
                    <a:pt x="2208" y="3799"/>
                  </a:lnTo>
                  <a:cubicBezTo>
                    <a:pt x="957" y="3998"/>
                    <a:pt x="1" y="5120"/>
                    <a:pt x="60" y="6442"/>
                  </a:cubicBezTo>
                  <a:cubicBezTo>
                    <a:pt x="104" y="7785"/>
                    <a:pt x="1297" y="8896"/>
                    <a:pt x="2641" y="8896"/>
                  </a:cubicBezTo>
                  <a:lnTo>
                    <a:pt x="4091" y="8896"/>
                  </a:lnTo>
                  <a:lnTo>
                    <a:pt x="4091" y="11034"/>
                  </a:lnTo>
                  <a:lnTo>
                    <a:pt x="3308" y="11595"/>
                  </a:lnTo>
                  <a:cubicBezTo>
                    <a:pt x="3109" y="11459"/>
                    <a:pt x="2871" y="11370"/>
                    <a:pt x="2612" y="11370"/>
                  </a:cubicBezTo>
                  <a:cubicBezTo>
                    <a:pt x="2584" y="11370"/>
                    <a:pt x="2555" y="11371"/>
                    <a:pt x="2525" y="11373"/>
                  </a:cubicBezTo>
                  <a:cubicBezTo>
                    <a:pt x="1917" y="11421"/>
                    <a:pt x="1426" y="11923"/>
                    <a:pt x="1403" y="12543"/>
                  </a:cubicBezTo>
                  <a:cubicBezTo>
                    <a:pt x="1378" y="13230"/>
                    <a:pt x="1928" y="13791"/>
                    <a:pt x="2618" y="13791"/>
                  </a:cubicBezTo>
                  <a:cubicBezTo>
                    <a:pt x="3286" y="13791"/>
                    <a:pt x="3822" y="13256"/>
                    <a:pt x="3822" y="12588"/>
                  </a:cubicBezTo>
                  <a:cubicBezTo>
                    <a:pt x="3822" y="12473"/>
                    <a:pt x="3810" y="12355"/>
                    <a:pt x="3777" y="12249"/>
                  </a:cubicBezTo>
                  <a:lnTo>
                    <a:pt x="4733" y="11572"/>
                  </a:lnTo>
                  <a:cubicBezTo>
                    <a:pt x="4840" y="11491"/>
                    <a:pt x="4910" y="11373"/>
                    <a:pt x="4910" y="11233"/>
                  </a:cubicBezTo>
                  <a:lnTo>
                    <a:pt x="4910" y="8896"/>
                  </a:lnTo>
                  <a:lnTo>
                    <a:pt x="6523" y="8896"/>
                  </a:lnTo>
                  <a:lnTo>
                    <a:pt x="6523" y="11443"/>
                  </a:lnTo>
                  <a:cubicBezTo>
                    <a:pt x="6032" y="11617"/>
                    <a:pt x="5681" y="12097"/>
                    <a:pt x="5715" y="12658"/>
                  </a:cubicBezTo>
                  <a:cubicBezTo>
                    <a:pt x="5752" y="13278"/>
                    <a:pt x="6254" y="13769"/>
                    <a:pt x="6874" y="13791"/>
                  </a:cubicBezTo>
                  <a:cubicBezTo>
                    <a:pt x="6895" y="13793"/>
                    <a:pt x="6917" y="13793"/>
                    <a:pt x="6938" y="13793"/>
                  </a:cubicBezTo>
                  <a:cubicBezTo>
                    <a:pt x="7609" y="13793"/>
                    <a:pt x="8136" y="13246"/>
                    <a:pt x="8136" y="12588"/>
                  </a:cubicBezTo>
                  <a:cubicBezTo>
                    <a:pt x="8136" y="12063"/>
                    <a:pt x="7797" y="11606"/>
                    <a:pt x="7328" y="11443"/>
                  </a:cubicBezTo>
                  <a:lnTo>
                    <a:pt x="7328" y="8896"/>
                  </a:lnTo>
                  <a:lnTo>
                    <a:pt x="8952" y="8896"/>
                  </a:lnTo>
                  <a:lnTo>
                    <a:pt x="8952" y="11233"/>
                  </a:lnTo>
                  <a:cubicBezTo>
                    <a:pt x="8952" y="11373"/>
                    <a:pt x="9011" y="11491"/>
                    <a:pt x="9118" y="11572"/>
                  </a:cubicBezTo>
                  <a:lnTo>
                    <a:pt x="10075" y="12249"/>
                  </a:lnTo>
                  <a:cubicBezTo>
                    <a:pt x="10041" y="12355"/>
                    <a:pt x="10030" y="12473"/>
                    <a:pt x="10030" y="12588"/>
                  </a:cubicBezTo>
                  <a:cubicBezTo>
                    <a:pt x="10030" y="13255"/>
                    <a:pt x="10568" y="13796"/>
                    <a:pt x="11234" y="13796"/>
                  </a:cubicBezTo>
                  <a:cubicBezTo>
                    <a:pt x="11268" y="13796"/>
                    <a:pt x="11303" y="13794"/>
                    <a:pt x="11337" y="13791"/>
                  </a:cubicBezTo>
                  <a:cubicBezTo>
                    <a:pt x="11923" y="13747"/>
                    <a:pt x="12403" y="13267"/>
                    <a:pt x="12448" y="12683"/>
                  </a:cubicBezTo>
                  <a:cubicBezTo>
                    <a:pt x="12507" y="11968"/>
                    <a:pt x="11946" y="11373"/>
                    <a:pt x="11244" y="11373"/>
                  </a:cubicBezTo>
                  <a:cubicBezTo>
                    <a:pt x="10986" y="11373"/>
                    <a:pt x="10742" y="11455"/>
                    <a:pt x="10543" y="11595"/>
                  </a:cubicBezTo>
                  <a:lnTo>
                    <a:pt x="9760" y="11034"/>
                  </a:lnTo>
                  <a:lnTo>
                    <a:pt x="9760" y="8896"/>
                  </a:lnTo>
                  <a:lnTo>
                    <a:pt x="11211" y="8896"/>
                  </a:lnTo>
                  <a:cubicBezTo>
                    <a:pt x="12529" y="8896"/>
                    <a:pt x="13710" y="7819"/>
                    <a:pt x="13792" y="6498"/>
                  </a:cubicBezTo>
                  <a:cubicBezTo>
                    <a:pt x="13862" y="5600"/>
                    <a:pt x="13430" y="4733"/>
                    <a:pt x="12706" y="4231"/>
                  </a:cubicBezTo>
                  <a:cubicBezTo>
                    <a:pt x="12799" y="3367"/>
                    <a:pt x="12507" y="2514"/>
                    <a:pt x="11898" y="1905"/>
                  </a:cubicBezTo>
                  <a:cubicBezTo>
                    <a:pt x="11354" y="1362"/>
                    <a:pt x="10635" y="1071"/>
                    <a:pt x="9899" y="1071"/>
                  </a:cubicBezTo>
                  <a:cubicBezTo>
                    <a:pt x="9686" y="1071"/>
                    <a:pt x="9471" y="1095"/>
                    <a:pt x="9258" y="1145"/>
                  </a:cubicBezTo>
                  <a:cubicBezTo>
                    <a:pt x="8487" y="396"/>
                    <a:pt x="7468" y="1"/>
                    <a:pt x="6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" name="Google Shape;1107;p42"/>
            <p:cNvSpPr/>
            <p:nvPr/>
          </p:nvSpPr>
          <p:spPr bwMode="auto">
            <a:xfrm>
              <a:off x="3471488" y="27308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cxnSp>
        <p:nvCxnSpPr>
          <p:cNvPr id="285" name="Google Shape;1049;p42"/>
          <p:cNvCxnSpPr/>
          <p:nvPr/>
        </p:nvCxnSpPr>
        <p:spPr bwMode="auto">
          <a:xfrm>
            <a:off x="3839675" y="1556336"/>
            <a:ext cx="1415350" cy="25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86" name="Google Shape;1049;p42"/>
          <p:cNvCxnSpPr/>
          <p:nvPr/>
        </p:nvCxnSpPr>
        <p:spPr bwMode="auto">
          <a:xfrm>
            <a:off x="5818132" y="1574215"/>
            <a:ext cx="1415350" cy="25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40" name="Google Shape;1102;p42"/>
          <p:cNvGrpSpPr/>
          <p:nvPr/>
        </p:nvGrpSpPr>
        <p:grpSpPr bwMode="auto">
          <a:xfrm>
            <a:off x="3406240" y="1373447"/>
            <a:ext cx="346550" cy="344900"/>
            <a:chOff x="3239763" y="2681150"/>
            <a:chExt cx="346550" cy="344900"/>
          </a:xfrm>
        </p:grpSpPr>
        <p:sp>
          <p:nvSpPr>
            <p:cNvPr id="45" name="Google Shape;1103;p42"/>
            <p:cNvSpPr/>
            <p:nvPr/>
          </p:nvSpPr>
          <p:spPr bwMode="auto">
            <a:xfrm>
              <a:off x="3344688" y="2763625"/>
              <a:ext cx="136775" cy="43900"/>
            </a:xfrm>
            <a:custGeom>
              <a:avLst/>
              <a:gdLst/>
              <a:ahLst/>
              <a:cxnLst/>
              <a:rect l="l" t="t" r="r" b="b"/>
              <a:pathLst>
                <a:path w="5471" h="1756" extrusionOk="0">
                  <a:moveTo>
                    <a:pt x="2738" y="1"/>
                  </a:moveTo>
                  <a:cubicBezTo>
                    <a:pt x="1808" y="1"/>
                    <a:pt x="876" y="354"/>
                    <a:pt x="163" y="1061"/>
                  </a:cubicBezTo>
                  <a:cubicBezTo>
                    <a:pt x="0" y="1224"/>
                    <a:pt x="0" y="1482"/>
                    <a:pt x="163" y="1633"/>
                  </a:cubicBezTo>
                  <a:cubicBezTo>
                    <a:pt x="245" y="1715"/>
                    <a:pt x="347" y="1755"/>
                    <a:pt x="449" y="1755"/>
                  </a:cubicBezTo>
                  <a:cubicBezTo>
                    <a:pt x="552" y="1755"/>
                    <a:pt x="654" y="1715"/>
                    <a:pt x="735" y="1633"/>
                  </a:cubicBezTo>
                  <a:cubicBezTo>
                    <a:pt x="1291" y="1083"/>
                    <a:pt x="2015" y="809"/>
                    <a:pt x="2738" y="809"/>
                  </a:cubicBezTo>
                  <a:cubicBezTo>
                    <a:pt x="3462" y="809"/>
                    <a:pt x="4183" y="1083"/>
                    <a:pt x="4733" y="1633"/>
                  </a:cubicBezTo>
                  <a:cubicBezTo>
                    <a:pt x="4814" y="1715"/>
                    <a:pt x="4920" y="1755"/>
                    <a:pt x="5023" y="1755"/>
                  </a:cubicBezTo>
                  <a:cubicBezTo>
                    <a:pt x="5127" y="1755"/>
                    <a:pt x="5230" y="1715"/>
                    <a:pt x="5305" y="1633"/>
                  </a:cubicBezTo>
                  <a:cubicBezTo>
                    <a:pt x="5471" y="1482"/>
                    <a:pt x="5471" y="1224"/>
                    <a:pt x="5305" y="1061"/>
                  </a:cubicBezTo>
                  <a:cubicBezTo>
                    <a:pt x="4598" y="354"/>
                    <a:pt x="3669" y="1"/>
                    <a:pt x="2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" name="Google Shape;1104;p42"/>
            <p:cNvSpPr/>
            <p:nvPr/>
          </p:nvSpPr>
          <p:spPr bwMode="auto">
            <a:xfrm>
              <a:off x="3373313" y="2804075"/>
              <a:ext cx="79475" cy="32100"/>
            </a:xfrm>
            <a:custGeom>
              <a:avLst/>
              <a:gdLst/>
              <a:ahLst/>
              <a:cxnLst/>
              <a:rect l="l" t="t" r="r" b="b"/>
              <a:pathLst>
                <a:path w="3179" h="1284" extrusionOk="0">
                  <a:moveTo>
                    <a:pt x="1591" y="1"/>
                  </a:moveTo>
                  <a:cubicBezTo>
                    <a:pt x="1072" y="1"/>
                    <a:pt x="554" y="196"/>
                    <a:pt x="163" y="588"/>
                  </a:cubicBezTo>
                  <a:cubicBezTo>
                    <a:pt x="0" y="753"/>
                    <a:pt x="0" y="997"/>
                    <a:pt x="163" y="1160"/>
                  </a:cubicBezTo>
                  <a:cubicBezTo>
                    <a:pt x="238" y="1243"/>
                    <a:pt x="341" y="1284"/>
                    <a:pt x="445" y="1284"/>
                  </a:cubicBezTo>
                  <a:cubicBezTo>
                    <a:pt x="548" y="1284"/>
                    <a:pt x="654" y="1243"/>
                    <a:pt x="735" y="1160"/>
                  </a:cubicBezTo>
                  <a:cubicBezTo>
                    <a:pt x="969" y="927"/>
                    <a:pt x="1279" y="811"/>
                    <a:pt x="1591" y="811"/>
                  </a:cubicBezTo>
                  <a:cubicBezTo>
                    <a:pt x="1902" y="811"/>
                    <a:pt x="2215" y="927"/>
                    <a:pt x="2455" y="1160"/>
                  </a:cubicBezTo>
                  <a:cubicBezTo>
                    <a:pt x="2530" y="1243"/>
                    <a:pt x="2633" y="1284"/>
                    <a:pt x="2737" y="1284"/>
                  </a:cubicBezTo>
                  <a:cubicBezTo>
                    <a:pt x="2840" y="1284"/>
                    <a:pt x="2946" y="1243"/>
                    <a:pt x="3027" y="1160"/>
                  </a:cubicBezTo>
                  <a:cubicBezTo>
                    <a:pt x="3178" y="997"/>
                    <a:pt x="3178" y="753"/>
                    <a:pt x="3027" y="588"/>
                  </a:cubicBezTo>
                  <a:cubicBezTo>
                    <a:pt x="2630" y="196"/>
                    <a:pt x="2110" y="1"/>
                    <a:pt x="1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" name="Google Shape;1105;p42"/>
            <p:cNvSpPr/>
            <p:nvPr/>
          </p:nvSpPr>
          <p:spPr bwMode="auto">
            <a:xfrm>
              <a:off x="3403113" y="2844500"/>
              <a:ext cx="20150" cy="20150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399" y="0"/>
                  </a:moveTo>
                  <a:cubicBezTo>
                    <a:pt x="174" y="0"/>
                    <a:pt x="0" y="174"/>
                    <a:pt x="0" y="398"/>
                  </a:cubicBezTo>
                  <a:cubicBezTo>
                    <a:pt x="0" y="631"/>
                    <a:pt x="174" y="805"/>
                    <a:pt x="399" y="805"/>
                  </a:cubicBezTo>
                  <a:cubicBezTo>
                    <a:pt x="620" y="805"/>
                    <a:pt x="805" y="631"/>
                    <a:pt x="805" y="398"/>
                  </a:cubicBezTo>
                  <a:cubicBezTo>
                    <a:pt x="805" y="174"/>
                    <a:pt x="620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" name="Google Shape;1106;p42"/>
            <p:cNvSpPr/>
            <p:nvPr/>
          </p:nvSpPr>
          <p:spPr bwMode="auto">
            <a:xfrm>
              <a:off x="3239763" y="2681150"/>
              <a:ext cx="346550" cy="344900"/>
            </a:xfrm>
            <a:custGeom>
              <a:avLst/>
              <a:gdLst/>
              <a:ahLst/>
              <a:cxnLst/>
              <a:rect l="l" t="t" r="r" b="b"/>
              <a:pathLst>
                <a:path w="13862" h="13796" extrusionOk="0">
                  <a:moveTo>
                    <a:pt x="6394" y="806"/>
                  </a:moveTo>
                  <a:cubicBezTo>
                    <a:pt x="7143" y="806"/>
                    <a:pt x="7844" y="1041"/>
                    <a:pt x="8428" y="1485"/>
                  </a:cubicBezTo>
                  <a:cubicBezTo>
                    <a:pt x="8240" y="1602"/>
                    <a:pt x="8066" y="1743"/>
                    <a:pt x="7900" y="1905"/>
                  </a:cubicBezTo>
                  <a:cubicBezTo>
                    <a:pt x="7738" y="2057"/>
                    <a:pt x="7738" y="2315"/>
                    <a:pt x="7900" y="2478"/>
                  </a:cubicBezTo>
                  <a:cubicBezTo>
                    <a:pt x="7978" y="2553"/>
                    <a:pt x="8080" y="2591"/>
                    <a:pt x="8184" y="2591"/>
                  </a:cubicBezTo>
                  <a:cubicBezTo>
                    <a:pt x="8288" y="2591"/>
                    <a:pt x="8393" y="2553"/>
                    <a:pt x="8476" y="2478"/>
                  </a:cubicBezTo>
                  <a:cubicBezTo>
                    <a:pt x="8697" y="2245"/>
                    <a:pt x="8989" y="2079"/>
                    <a:pt x="9269" y="1987"/>
                  </a:cubicBezTo>
                  <a:cubicBezTo>
                    <a:pt x="9480" y="1917"/>
                    <a:pt x="9694" y="1883"/>
                    <a:pt x="9906" y="1883"/>
                  </a:cubicBezTo>
                  <a:cubicBezTo>
                    <a:pt x="10434" y="1883"/>
                    <a:pt x="10943" y="2093"/>
                    <a:pt x="11326" y="2478"/>
                  </a:cubicBezTo>
                  <a:cubicBezTo>
                    <a:pt x="11817" y="2969"/>
                    <a:pt x="12016" y="3659"/>
                    <a:pt x="11876" y="4338"/>
                  </a:cubicBezTo>
                  <a:cubicBezTo>
                    <a:pt x="11794" y="4699"/>
                    <a:pt x="11606" y="5061"/>
                    <a:pt x="11326" y="5331"/>
                  </a:cubicBezTo>
                  <a:cubicBezTo>
                    <a:pt x="11174" y="5493"/>
                    <a:pt x="11174" y="5751"/>
                    <a:pt x="11326" y="5903"/>
                  </a:cubicBezTo>
                  <a:cubicBezTo>
                    <a:pt x="11407" y="5984"/>
                    <a:pt x="11514" y="6021"/>
                    <a:pt x="11618" y="6021"/>
                  </a:cubicBezTo>
                  <a:cubicBezTo>
                    <a:pt x="11724" y="6021"/>
                    <a:pt x="11817" y="5984"/>
                    <a:pt x="11898" y="5903"/>
                  </a:cubicBezTo>
                  <a:cubicBezTo>
                    <a:pt x="12145" y="5656"/>
                    <a:pt x="12344" y="5376"/>
                    <a:pt x="12473" y="5084"/>
                  </a:cubicBezTo>
                  <a:cubicBezTo>
                    <a:pt x="12810" y="5401"/>
                    <a:pt x="12998" y="5855"/>
                    <a:pt x="12998" y="6335"/>
                  </a:cubicBezTo>
                  <a:cubicBezTo>
                    <a:pt x="12998" y="7294"/>
                    <a:pt x="12215" y="8077"/>
                    <a:pt x="11244" y="8077"/>
                  </a:cubicBezTo>
                  <a:lnTo>
                    <a:pt x="2618" y="8077"/>
                  </a:lnTo>
                  <a:cubicBezTo>
                    <a:pt x="1647" y="8077"/>
                    <a:pt x="865" y="7294"/>
                    <a:pt x="865" y="6335"/>
                  </a:cubicBezTo>
                  <a:cubicBezTo>
                    <a:pt x="865" y="5493"/>
                    <a:pt x="1462" y="4792"/>
                    <a:pt x="2245" y="4618"/>
                  </a:cubicBezTo>
                  <a:cubicBezTo>
                    <a:pt x="2279" y="5002"/>
                    <a:pt x="2374" y="5364"/>
                    <a:pt x="2514" y="5726"/>
                  </a:cubicBezTo>
                  <a:cubicBezTo>
                    <a:pt x="2576" y="5886"/>
                    <a:pt x="2725" y="5979"/>
                    <a:pt x="2886" y="5979"/>
                  </a:cubicBezTo>
                  <a:cubicBezTo>
                    <a:pt x="2936" y="5979"/>
                    <a:pt x="2988" y="5970"/>
                    <a:pt x="3039" y="5951"/>
                  </a:cubicBezTo>
                  <a:cubicBezTo>
                    <a:pt x="3249" y="5866"/>
                    <a:pt x="3342" y="5634"/>
                    <a:pt x="3260" y="5423"/>
                  </a:cubicBezTo>
                  <a:cubicBezTo>
                    <a:pt x="3109" y="5025"/>
                    <a:pt x="3028" y="4604"/>
                    <a:pt x="3028" y="4172"/>
                  </a:cubicBezTo>
                  <a:cubicBezTo>
                    <a:pt x="3028" y="2315"/>
                    <a:pt x="4534" y="806"/>
                    <a:pt x="6394" y="806"/>
                  </a:cubicBezTo>
                  <a:close/>
                  <a:moveTo>
                    <a:pt x="2618" y="12178"/>
                  </a:moveTo>
                  <a:cubicBezTo>
                    <a:pt x="2840" y="12178"/>
                    <a:pt x="3028" y="12366"/>
                    <a:pt x="3028" y="12588"/>
                  </a:cubicBezTo>
                  <a:cubicBezTo>
                    <a:pt x="3028" y="12810"/>
                    <a:pt x="2840" y="12986"/>
                    <a:pt x="2618" y="12986"/>
                  </a:cubicBezTo>
                  <a:cubicBezTo>
                    <a:pt x="2396" y="12986"/>
                    <a:pt x="2220" y="12810"/>
                    <a:pt x="2220" y="12588"/>
                  </a:cubicBezTo>
                  <a:cubicBezTo>
                    <a:pt x="2220" y="12366"/>
                    <a:pt x="2396" y="12178"/>
                    <a:pt x="2618" y="12178"/>
                  </a:cubicBezTo>
                  <a:close/>
                  <a:moveTo>
                    <a:pt x="6933" y="12178"/>
                  </a:moveTo>
                  <a:cubicBezTo>
                    <a:pt x="7154" y="12178"/>
                    <a:pt x="7339" y="12366"/>
                    <a:pt x="7339" y="12588"/>
                  </a:cubicBezTo>
                  <a:cubicBezTo>
                    <a:pt x="7339" y="12810"/>
                    <a:pt x="7154" y="12986"/>
                    <a:pt x="6933" y="12986"/>
                  </a:cubicBezTo>
                  <a:cubicBezTo>
                    <a:pt x="6708" y="12986"/>
                    <a:pt x="6534" y="12810"/>
                    <a:pt x="6534" y="12588"/>
                  </a:cubicBezTo>
                  <a:cubicBezTo>
                    <a:pt x="6534" y="12366"/>
                    <a:pt x="6708" y="12178"/>
                    <a:pt x="6933" y="12178"/>
                  </a:cubicBezTo>
                  <a:close/>
                  <a:moveTo>
                    <a:pt x="11244" y="12178"/>
                  </a:moveTo>
                  <a:cubicBezTo>
                    <a:pt x="11466" y="12178"/>
                    <a:pt x="11654" y="12366"/>
                    <a:pt x="11654" y="12588"/>
                  </a:cubicBezTo>
                  <a:cubicBezTo>
                    <a:pt x="11654" y="12810"/>
                    <a:pt x="11466" y="12986"/>
                    <a:pt x="11244" y="12986"/>
                  </a:cubicBezTo>
                  <a:cubicBezTo>
                    <a:pt x="11023" y="12986"/>
                    <a:pt x="10846" y="12810"/>
                    <a:pt x="10846" y="12588"/>
                  </a:cubicBezTo>
                  <a:cubicBezTo>
                    <a:pt x="10846" y="12366"/>
                    <a:pt x="11023" y="12178"/>
                    <a:pt x="11244" y="12178"/>
                  </a:cubicBezTo>
                  <a:close/>
                  <a:moveTo>
                    <a:pt x="6383" y="1"/>
                  </a:moveTo>
                  <a:cubicBezTo>
                    <a:pt x="4220" y="1"/>
                    <a:pt x="2430" y="1647"/>
                    <a:pt x="2234" y="3762"/>
                  </a:cubicBezTo>
                  <a:lnTo>
                    <a:pt x="2208" y="3762"/>
                  </a:lnTo>
                  <a:lnTo>
                    <a:pt x="2208" y="3799"/>
                  </a:lnTo>
                  <a:cubicBezTo>
                    <a:pt x="957" y="3998"/>
                    <a:pt x="1" y="5120"/>
                    <a:pt x="60" y="6442"/>
                  </a:cubicBezTo>
                  <a:cubicBezTo>
                    <a:pt x="104" y="7785"/>
                    <a:pt x="1297" y="8896"/>
                    <a:pt x="2641" y="8896"/>
                  </a:cubicBezTo>
                  <a:lnTo>
                    <a:pt x="4091" y="8896"/>
                  </a:lnTo>
                  <a:lnTo>
                    <a:pt x="4091" y="11034"/>
                  </a:lnTo>
                  <a:lnTo>
                    <a:pt x="3308" y="11595"/>
                  </a:lnTo>
                  <a:cubicBezTo>
                    <a:pt x="3109" y="11459"/>
                    <a:pt x="2871" y="11370"/>
                    <a:pt x="2612" y="11370"/>
                  </a:cubicBezTo>
                  <a:cubicBezTo>
                    <a:pt x="2584" y="11370"/>
                    <a:pt x="2555" y="11371"/>
                    <a:pt x="2525" y="11373"/>
                  </a:cubicBezTo>
                  <a:cubicBezTo>
                    <a:pt x="1917" y="11421"/>
                    <a:pt x="1426" y="11923"/>
                    <a:pt x="1403" y="12543"/>
                  </a:cubicBezTo>
                  <a:cubicBezTo>
                    <a:pt x="1378" y="13230"/>
                    <a:pt x="1928" y="13791"/>
                    <a:pt x="2618" y="13791"/>
                  </a:cubicBezTo>
                  <a:cubicBezTo>
                    <a:pt x="3286" y="13791"/>
                    <a:pt x="3822" y="13256"/>
                    <a:pt x="3822" y="12588"/>
                  </a:cubicBezTo>
                  <a:cubicBezTo>
                    <a:pt x="3822" y="12473"/>
                    <a:pt x="3810" y="12355"/>
                    <a:pt x="3777" y="12249"/>
                  </a:cubicBezTo>
                  <a:lnTo>
                    <a:pt x="4733" y="11572"/>
                  </a:lnTo>
                  <a:cubicBezTo>
                    <a:pt x="4840" y="11491"/>
                    <a:pt x="4910" y="11373"/>
                    <a:pt x="4910" y="11233"/>
                  </a:cubicBezTo>
                  <a:lnTo>
                    <a:pt x="4910" y="8896"/>
                  </a:lnTo>
                  <a:lnTo>
                    <a:pt x="6523" y="8896"/>
                  </a:lnTo>
                  <a:lnTo>
                    <a:pt x="6523" y="11443"/>
                  </a:lnTo>
                  <a:cubicBezTo>
                    <a:pt x="6032" y="11617"/>
                    <a:pt x="5681" y="12097"/>
                    <a:pt x="5715" y="12658"/>
                  </a:cubicBezTo>
                  <a:cubicBezTo>
                    <a:pt x="5752" y="13278"/>
                    <a:pt x="6254" y="13769"/>
                    <a:pt x="6874" y="13791"/>
                  </a:cubicBezTo>
                  <a:cubicBezTo>
                    <a:pt x="6895" y="13793"/>
                    <a:pt x="6917" y="13793"/>
                    <a:pt x="6938" y="13793"/>
                  </a:cubicBezTo>
                  <a:cubicBezTo>
                    <a:pt x="7609" y="13793"/>
                    <a:pt x="8136" y="13246"/>
                    <a:pt x="8136" y="12588"/>
                  </a:cubicBezTo>
                  <a:cubicBezTo>
                    <a:pt x="8136" y="12063"/>
                    <a:pt x="7797" y="11606"/>
                    <a:pt x="7328" y="11443"/>
                  </a:cubicBezTo>
                  <a:lnTo>
                    <a:pt x="7328" y="8896"/>
                  </a:lnTo>
                  <a:lnTo>
                    <a:pt x="8952" y="8896"/>
                  </a:lnTo>
                  <a:lnTo>
                    <a:pt x="8952" y="11233"/>
                  </a:lnTo>
                  <a:cubicBezTo>
                    <a:pt x="8952" y="11373"/>
                    <a:pt x="9011" y="11491"/>
                    <a:pt x="9118" y="11572"/>
                  </a:cubicBezTo>
                  <a:lnTo>
                    <a:pt x="10075" y="12249"/>
                  </a:lnTo>
                  <a:cubicBezTo>
                    <a:pt x="10041" y="12355"/>
                    <a:pt x="10030" y="12473"/>
                    <a:pt x="10030" y="12588"/>
                  </a:cubicBezTo>
                  <a:cubicBezTo>
                    <a:pt x="10030" y="13255"/>
                    <a:pt x="10568" y="13796"/>
                    <a:pt x="11234" y="13796"/>
                  </a:cubicBezTo>
                  <a:cubicBezTo>
                    <a:pt x="11268" y="13796"/>
                    <a:pt x="11303" y="13794"/>
                    <a:pt x="11337" y="13791"/>
                  </a:cubicBezTo>
                  <a:cubicBezTo>
                    <a:pt x="11923" y="13747"/>
                    <a:pt x="12403" y="13267"/>
                    <a:pt x="12448" y="12683"/>
                  </a:cubicBezTo>
                  <a:cubicBezTo>
                    <a:pt x="12507" y="11968"/>
                    <a:pt x="11946" y="11373"/>
                    <a:pt x="11244" y="11373"/>
                  </a:cubicBezTo>
                  <a:cubicBezTo>
                    <a:pt x="10986" y="11373"/>
                    <a:pt x="10742" y="11455"/>
                    <a:pt x="10543" y="11595"/>
                  </a:cubicBezTo>
                  <a:lnTo>
                    <a:pt x="9760" y="11034"/>
                  </a:lnTo>
                  <a:lnTo>
                    <a:pt x="9760" y="8896"/>
                  </a:lnTo>
                  <a:lnTo>
                    <a:pt x="11211" y="8896"/>
                  </a:lnTo>
                  <a:cubicBezTo>
                    <a:pt x="12529" y="8896"/>
                    <a:pt x="13710" y="7819"/>
                    <a:pt x="13792" y="6498"/>
                  </a:cubicBezTo>
                  <a:cubicBezTo>
                    <a:pt x="13862" y="5600"/>
                    <a:pt x="13430" y="4733"/>
                    <a:pt x="12706" y="4231"/>
                  </a:cubicBezTo>
                  <a:cubicBezTo>
                    <a:pt x="12799" y="3367"/>
                    <a:pt x="12507" y="2514"/>
                    <a:pt x="11898" y="1905"/>
                  </a:cubicBezTo>
                  <a:cubicBezTo>
                    <a:pt x="11354" y="1362"/>
                    <a:pt x="10635" y="1071"/>
                    <a:pt x="9899" y="1071"/>
                  </a:cubicBezTo>
                  <a:cubicBezTo>
                    <a:pt x="9686" y="1071"/>
                    <a:pt x="9471" y="1095"/>
                    <a:pt x="9258" y="1145"/>
                  </a:cubicBezTo>
                  <a:cubicBezTo>
                    <a:pt x="8487" y="396"/>
                    <a:pt x="7468" y="1"/>
                    <a:pt x="6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" name="Google Shape;1107;p42"/>
            <p:cNvSpPr/>
            <p:nvPr/>
          </p:nvSpPr>
          <p:spPr bwMode="auto">
            <a:xfrm>
              <a:off x="3471488" y="27308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cxnSp>
        <p:nvCxnSpPr>
          <p:cNvPr id="162" name="Google Shape;1049;p42"/>
          <p:cNvCxnSpPr/>
          <p:nvPr/>
        </p:nvCxnSpPr>
        <p:spPr bwMode="auto">
          <a:xfrm>
            <a:off x="-70552" y="3407759"/>
            <a:ext cx="1415350" cy="25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3" name="Google Shape;1049;p42"/>
          <p:cNvCxnSpPr/>
          <p:nvPr/>
        </p:nvCxnSpPr>
        <p:spPr bwMode="auto">
          <a:xfrm>
            <a:off x="1861500" y="3400961"/>
            <a:ext cx="1415350" cy="25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4" name="Google Shape;1049;p42"/>
          <p:cNvCxnSpPr/>
          <p:nvPr/>
        </p:nvCxnSpPr>
        <p:spPr bwMode="auto">
          <a:xfrm>
            <a:off x="3820244" y="3400152"/>
            <a:ext cx="1415350" cy="25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2 -0.00031 L -4.72222E-6 -4.93827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2 -0.00031 L -2.22222E-6 2.22222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3 -0.00031 L 4.72222E-6 -2.83951E-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3 -0.0003 L 1.94444E-6 -4.32099E-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2 -0.00031 L -2.77778E-6 2.46914E-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8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3 -0.00031 L 1.11111E-6 -1.11111E-6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6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5" grpId="0"/>
      <p:bldP spid="217" grpId="0" animBg="1"/>
      <p:bldP spid="218" grpId="0"/>
      <p:bldP spid="273" grpId="0" animBg="1"/>
      <p:bldP spid="274" grpId="0"/>
      <p:bldP spid="175" grpId="0" animBg="1"/>
      <p:bldP spid="176" grpId="0"/>
      <p:bldP spid="168" grpId="0" animBg="1"/>
      <p:bldP spid="169" grpId="0"/>
      <p:bldP spid="170" grpId="0" animBg="1"/>
      <p:bldP spid="154" grpId="0" animBg="1"/>
      <p:bldP spid="155" grpId="0"/>
      <p:bldP spid="123" grpId="0" animBg="1"/>
      <p:bldP spid="4" grpId="0" animBg="1"/>
      <p:bldP spid="124" grpId="0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9" grpId="0" animBg="1"/>
      <p:bldP spid="20" grpId="0" animBg="1"/>
      <p:bldP spid="21" grpId="0" animBg="1"/>
      <p:bldP spid="23" grpId="0"/>
      <p:bldP spid="24" grpId="0"/>
      <p:bldP spid="25" grpId="0"/>
      <p:bldP spid="125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8722" y="163998"/>
            <a:ext cx="4800600" cy="480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99724" y="2096370"/>
            <a:ext cx="7706012" cy="573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928985" y="1709091"/>
            <a:ext cx="3286029" cy="1725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5009322" y="486418"/>
            <a:ext cx="3846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600">
                <a:solidFill>
                  <a:srgbClr val="F29200"/>
                </a:solidFill>
              </a:rPr>
              <a:t>The Rise of Smart Homes in the Middle East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5178286" y="2835176"/>
            <a:ext cx="3846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BBD8FB"/>
                </a:solidFill>
              </a:rPr>
              <a:t>Revolutionizing Home Control from Your Car</a:t>
            </a:r>
            <a:endParaRPr lang="ar-EG" sz="2000">
              <a:solidFill>
                <a:srgbClr val="BBD8FB"/>
              </a:solidFill>
            </a:endParaRPr>
          </a:p>
          <a:p>
            <a:pPr>
              <a:defRPr/>
            </a:pPr>
            <a:endParaRPr lang="ar-EG" sz="2000">
              <a:solidFill>
                <a:srgbClr val="BBD8FB"/>
              </a:solidFill>
            </a:endParaRPr>
          </a:p>
          <a:p>
            <a:pPr>
              <a:defRPr/>
            </a:pPr>
            <a:r>
              <a:rPr lang="en-US" sz="1600">
                <a:solidFill>
                  <a:srgbClr val="BBD8FB"/>
                </a:solidFill>
              </a:rPr>
              <a:t>due to advancements in IoT, AI, and smart city projects.</a:t>
            </a:r>
            <a:br>
              <a:rPr lang="ar-EG" sz="1600">
                <a:solidFill>
                  <a:srgbClr val="00B0F0"/>
                </a:solidFill>
              </a:rPr>
            </a:br>
            <a:br>
              <a:rPr lang="ar-EG" sz="1600">
                <a:solidFill>
                  <a:srgbClr val="00B0F0"/>
                </a:solidFill>
              </a:rPr>
            </a:br>
            <a:endParaRPr lang="en-US" sz="1600">
              <a:solidFill>
                <a:srgbClr val="00B0F0"/>
              </a:solidFill>
            </a:endParaRPr>
          </a:p>
          <a:p>
            <a:pPr>
              <a:defRPr/>
            </a:pPr>
            <a:endParaRPr lang="en-US" sz="200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 bwMode="auto">
          <a:xfrm>
            <a:off x="1101023" y="4019221"/>
            <a:ext cx="2213380" cy="5727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</a:rPr>
              <a:t>Smart Dubai</a:t>
            </a:r>
            <a:endParaRPr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 bwMode="auto">
          <a:xfrm>
            <a:off x="1101023" y="4458897"/>
            <a:ext cx="1841400" cy="484800"/>
          </a:xfrm>
        </p:spPr>
        <p:txBody>
          <a:bodyPr/>
          <a:lstStyle/>
          <a:p>
            <a:pPr>
              <a:defRPr/>
            </a:pPr>
            <a:r>
              <a:rPr lang="en-US"/>
              <a:t>UAE</a:t>
            </a:r>
            <a:endParaRPr/>
          </a:p>
        </p:txBody>
      </p:sp>
      <p:sp>
        <p:nvSpPr>
          <p:cNvPr id="15" name="Title 14"/>
          <p:cNvSpPr>
            <a:spLocks noGrp="1"/>
          </p:cNvSpPr>
          <p:nvPr>
            <p:ph type="title" idx="4"/>
          </p:nvPr>
        </p:nvSpPr>
        <p:spPr bwMode="auto">
          <a:xfrm>
            <a:off x="6042258" y="4238700"/>
            <a:ext cx="1841400" cy="3648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</a:rPr>
              <a:t>NEOM</a:t>
            </a:r>
            <a:endParaRPr/>
          </a:p>
        </p:txBody>
      </p:sp>
      <p:sp>
        <p:nvSpPr>
          <p:cNvPr id="16" name="Subtitle 15"/>
          <p:cNvSpPr>
            <a:spLocks noGrp="1"/>
          </p:cNvSpPr>
          <p:nvPr>
            <p:ph type="subTitle" idx="5"/>
          </p:nvPr>
        </p:nvSpPr>
        <p:spPr bwMode="auto">
          <a:xfrm>
            <a:off x="6042258" y="4458897"/>
            <a:ext cx="1841400" cy="484800"/>
          </a:xfrm>
        </p:spPr>
        <p:txBody>
          <a:bodyPr/>
          <a:lstStyle/>
          <a:p>
            <a:pPr>
              <a:defRPr/>
            </a:pPr>
            <a:r>
              <a:rPr lang="en-US"/>
              <a:t>Saudi Arabia</a:t>
            </a:r>
            <a:endParaRPr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21434" y="937256"/>
            <a:ext cx="2897051" cy="323943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idx="9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  <a:latin typeface="Arial Black"/>
              </a:rPr>
              <a:t>Smart Home Growth in the Middle East</a:t>
            </a:r>
            <a:endParaRPr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rcRect l="56304" t="20082" r="6846" b="12444"/>
          <a:stretch/>
        </p:blipFill>
        <p:spPr bwMode="auto">
          <a:xfrm>
            <a:off x="5262335" y="971425"/>
            <a:ext cx="3061437" cy="3151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 rot="-1114">
            <a:off x="1798335" y="1476614"/>
            <a:ext cx="2778300" cy="8274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</a:rPr>
              <a:t>Security</a:t>
            </a:r>
            <a:endParaRPr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 bwMode="auto">
          <a:xfrm rot="371">
            <a:off x="1733886" y="2271389"/>
            <a:ext cx="2778300" cy="484200"/>
          </a:xfrm>
        </p:spPr>
        <p:txBody>
          <a:bodyPr/>
          <a:lstStyle/>
          <a:p>
            <a:pPr>
              <a:defRPr/>
            </a:pPr>
            <a:r>
              <a:rPr lang="en-US"/>
              <a:t>Monitor and protect your home anytime.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2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</a:rPr>
              <a:t>Integration</a:t>
            </a:r>
            <a:endParaRPr/>
          </a:p>
        </p:txBody>
      </p:sp>
      <p:sp>
        <p:nvSpPr>
          <p:cNvPr id="6" name="Subtitle 5"/>
          <p:cNvSpPr>
            <a:spLocks noGrp="1"/>
          </p:cNvSpPr>
          <p:nvPr>
            <p:ph type="subTitle" idx="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Connect multiple smart devices seamlessly.</a:t>
            </a:r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 idx="4"/>
          </p:nvPr>
        </p:nvSpPr>
        <p:spPr bwMode="auto">
          <a:xfrm>
            <a:off x="5652399" y="1459690"/>
            <a:ext cx="2778300" cy="8283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</a:rPr>
              <a:t>Convenience</a:t>
            </a:r>
            <a:endParaRPr/>
          </a:p>
        </p:txBody>
      </p:sp>
      <p:sp>
        <p:nvSpPr>
          <p:cNvPr id="8" name="Subtitle 7"/>
          <p:cNvSpPr>
            <a:spLocks noGrp="1"/>
          </p:cNvSpPr>
          <p:nvPr>
            <p:ph type="subTitle" idx="5"/>
          </p:nvPr>
        </p:nvSpPr>
        <p:spPr bwMode="auto">
          <a:xfrm>
            <a:off x="5652399" y="2255960"/>
            <a:ext cx="2778300" cy="484200"/>
          </a:xfrm>
        </p:spPr>
        <p:txBody>
          <a:bodyPr/>
          <a:lstStyle/>
          <a:p>
            <a:pPr>
              <a:defRPr/>
            </a:pPr>
            <a:r>
              <a:rPr lang="en-US"/>
              <a:t> Control your home remotely.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idx="6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  <a:latin typeface="Arial Black"/>
              </a:rPr>
              <a:t>Why Smart Homes?</a:t>
            </a:r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34072" y="1691845"/>
            <a:ext cx="618953" cy="6189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97308" y="1547014"/>
            <a:ext cx="828302" cy="8283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745287" y="3462832"/>
            <a:ext cx="755498" cy="755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6"/>
          </p:nvPr>
        </p:nvSpPr>
        <p:spPr bwMode="auto">
          <a:xfrm>
            <a:off x="648575" y="251765"/>
            <a:ext cx="7705800" cy="5727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  <a:latin typeface="Arial Black"/>
              </a:rPr>
              <a:t>Your Smart Home Application</a:t>
            </a:r>
            <a:endParaRPr/>
          </a:p>
        </p:txBody>
      </p:sp>
      <p:sp>
        <p:nvSpPr>
          <p:cNvPr id="11" name="TextBox 10"/>
          <p:cNvSpPr txBox="1"/>
          <p:nvPr/>
        </p:nvSpPr>
        <p:spPr bwMode="auto">
          <a:xfrm>
            <a:off x="4962764" y="1421294"/>
            <a:ext cx="4045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BBD8FB"/>
                </a:solidFill>
              </a:rPr>
              <a:t>A car-integrated application that allows remote home control.</a:t>
            </a:r>
            <a:endParaRPr/>
          </a:p>
          <a:p>
            <a:pPr>
              <a:defRPr/>
            </a:pPr>
            <a:endParaRPr lang="en-US" sz="2000">
              <a:solidFill>
                <a:srgbClr val="BBD8FB"/>
              </a:solidFill>
            </a:endParaRPr>
          </a:p>
          <a:p>
            <a:pPr>
              <a:defRPr/>
            </a:pPr>
            <a:endParaRPr lang="en-US" sz="2000">
              <a:solidFill>
                <a:srgbClr val="BBD8FB"/>
              </a:solidFill>
            </a:endParaRPr>
          </a:p>
          <a:p>
            <a:pPr>
              <a:defRPr/>
            </a:pPr>
            <a:endParaRPr lang="en-US" sz="2000">
              <a:solidFill>
                <a:srgbClr val="BBD8FB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lang="en-US" sz="2000">
              <a:solidFill>
                <a:srgbClr val="BBD8FB"/>
              </a:solidFill>
            </a:endParaRPr>
          </a:p>
          <a:p>
            <a:pPr>
              <a:defRPr/>
            </a:pPr>
            <a:r>
              <a:rPr lang="en-US" sz="2000">
                <a:solidFill>
                  <a:srgbClr val="BBD8FB"/>
                </a:solidFill>
              </a:rPr>
              <a:t>Ensures security, convenience, and seamless connectivity.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79792" y="1043126"/>
            <a:ext cx="3928324" cy="3928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6"/>
          </p:nvPr>
        </p:nvSpPr>
        <p:spPr bwMode="auto">
          <a:xfrm>
            <a:off x="648575" y="251765"/>
            <a:ext cx="7705800" cy="5727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  <a:latin typeface="Arial Black"/>
              </a:rPr>
              <a:t>Your Smart Home Application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/>
        </p:blipFill>
        <p:spPr bwMode="auto">
          <a:xfrm>
            <a:off x="782196" y="1108679"/>
            <a:ext cx="7271133" cy="1888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89812" y="2778877"/>
            <a:ext cx="4115259" cy="2035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6"/>
          </p:nvPr>
        </p:nvSpPr>
        <p:spPr bwMode="auto">
          <a:xfrm>
            <a:off x="704425" y="258185"/>
            <a:ext cx="7705800" cy="5727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  <a:latin typeface="Arial Black"/>
              </a:rPr>
              <a:t>Key Features of the Smart Application</a:t>
            </a:r>
            <a:br>
              <a:rPr lang="en-US">
                <a:solidFill>
                  <a:srgbClr val="00B0F0"/>
                </a:solidFill>
                <a:latin typeface="Arial Black"/>
              </a:rPr>
            </a:b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r="57603"/>
          <a:stretch/>
        </p:blipFill>
        <p:spPr bwMode="auto">
          <a:xfrm>
            <a:off x="4220582" y="718842"/>
            <a:ext cx="1656812" cy="1347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59053" y="1975096"/>
            <a:ext cx="2676376" cy="1103472"/>
          </a:xfrm>
          <a:prstGeom prst="rect">
            <a:avLst/>
          </a:prstGeom>
        </p:spPr>
      </p:pic>
      <p:sp>
        <p:nvSpPr>
          <p:cNvPr id="11" name="Title 8"/>
          <p:cNvSpPr txBox="1"/>
          <p:nvPr/>
        </p:nvSpPr>
        <p:spPr bwMode="auto">
          <a:xfrm>
            <a:off x="761086" y="211619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en-US" sz="2000">
                <a:solidFill>
                  <a:srgbClr val="00B0F0"/>
                </a:solidFill>
              </a:rPr>
              <a:t>Music &amp; Radio</a:t>
            </a:r>
            <a:endParaRPr/>
          </a:p>
        </p:txBody>
      </p:sp>
      <p:sp>
        <p:nvSpPr>
          <p:cNvPr id="12" name="Subtitle 9"/>
          <p:cNvSpPr txBox="1"/>
          <p:nvPr/>
        </p:nvSpPr>
        <p:spPr bwMode="auto">
          <a:xfrm>
            <a:off x="817094" y="2644492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>
              <a:defRPr/>
            </a:pPr>
            <a:r>
              <a:rPr lang="en-US">
                <a:solidFill>
                  <a:srgbClr val="BBD8FB"/>
                </a:solidFill>
              </a:rPr>
              <a:t>Play music or turn on the radio.</a:t>
            </a:r>
            <a:endParaRPr/>
          </a:p>
          <a:p>
            <a:pPr>
              <a:defRPr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44161" y="628185"/>
            <a:ext cx="1621677" cy="1621677"/>
          </a:xfrm>
          <a:prstGeom prst="rect">
            <a:avLst/>
          </a:prstGeom>
        </p:spPr>
      </p:pic>
      <p:sp>
        <p:nvSpPr>
          <p:cNvPr id="14" name="Title 20"/>
          <p:cNvSpPr txBox="1"/>
          <p:nvPr/>
        </p:nvSpPr>
        <p:spPr bwMode="auto">
          <a:xfrm>
            <a:off x="4996379" y="4015234"/>
            <a:ext cx="2889515" cy="636465"/>
          </a:xfrm>
          <a:prstGeom prst="rect">
            <a:avLst/>
          </a:prstGeom>
        </p:spPr>
        <p:txBody>
          <a:bodyPr/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>
              <a:defRPr/>
            </a:pPr>
            <a:r>
              <a:rPr lang="en-US" sz="2000">
                <a:solidFill>
                  <a:srgbClr val="00B0F0"/>
                </a:solidFill>
              </a:rPr>
              <a:t>Cameras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5318596" y="4390089"/>
            <a:ext cx="242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BBD8FB"/>
                </a:solidFill>
              </a:rPr>
              <a:t> Monitor and control cameras remotely.</a:t>
            </a:r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877393" y="3054870"/>
            <a:ext cx="1042506" cy="10425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 bwMode="auto">
          <a:xfrm>
            <a:off x="6398645" y="2516893"/>
            <a:ext cx="235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BBD8FB"/>
                </a:solidFill>
              </a:rPr>
              <a:t>Turn home lights on/off remotely.</a:t>
            </a:r>
            <a:endParaRPr/>
          </a:p>
        </p:txBody>
      </p:sp>
      <p:sp>
        <p:nvSpPr>
          <p:cNvPr id="18" name="TextBox 17"/>
          <p:cNvSpPr txBox="1"/>
          <p:nvPr/>
        </p:nvSpPr>
        <p:spPr bwMode="auto">
          <a:xfrm>
            <a:off x="7069517" y="2116196"/>
            <a:ext cx="183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B0F0"/>
                </a:solidFill>
              </a:rPr>
              <a:t>Lighting</a:t>
            </a:r>
            <a:endParaRPr/>
          </a:p>
          <a:p>
            <a:pPr>
              <a:defRPr/>
            </a:pPr>
            <a:endParaRPr lang="en-US" sz="2000"/>
          </a:p>
        </p:txBody>
      </p:sp>
      <p:sp>
        <p:nvSpPr>
          <p:cNvPr id="19" name="Title 10"/>
          <p:cNvSpPr txBox="1"/>
          <p:nvPr/>
        </p:nvSpPr>
        <p:spPr bwMode="auto">
          <a:xfrm>
            <a:off x="2266500" y="400357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udiowide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en-US">
                <a:solidFill>
                  <a:srgbClr val="00B0F0"/>
                </a:solidFill>
              </a:rPr>
              <a:t>Temperature</a:t>
            </a:r>
            <a:endParaRPr/>
          </a:p>
        </p:txBody>
      </p:sp>
      <p:sp>
        <p:nvSpPr>
          <p:cNvPr id="20" name="Subtitle 11"/>
          <p:cNvSpPr txBox="1"/>
          <p:nvPr/>
        </p:nvSpPr>
        <p:spPr bwMode="auto">
          <a:xfrm>
            <a:off x="2123188" y="439008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</a:defRPr>
            </a:lvl1pPr>
            <a:lvl2pPr marL="914400" marR="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</a:defRPr>
            </a:lvl2pPr>
            <a:lvl3pPr marL="1371600" marR="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</a:defRPr>
            </a:lvl3pPr>
            <a:lvl4pPr marL="1828800" marR="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</a:defRPr>
            </a:lvl5pPr>
            <a:lvl6pPr marL="2743200" marR="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</a:defRPr>
            </a:lvl6pPr>
            <a:lvl7pPr marL="3200400" marR="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</a:defRPr>
            </a:lvl7pPr>
            <a:lvl8pPr marL="3657600" marR="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</a:defRPr>
            </a:lvl8pPr>
            <a:lvl9pPr marL="4114800" marR="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</a:defRPr>
            </a:lvl9pPr>
          </a:lstStyle>
          <a:p>
            <a:pPr>
              <a:defRPr/>
            </a:pPr>
            <a:r>
              <a:rPr lang="en-US">
                <a:solidFill>
                  <a:srgbClr val="BBD8FB"/>
                </a:solidFill>
              </a:rPr>
              <a:t>Check temperatures in multiple countries.</a:t>
            </a:r>
            <a:endParaRPr/>
          </a:p>
          <a:p>
            <a:pPr>
              <a:defRPr/>
            </a:pP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096025" y="2967381"/>
            <a:ext cx="1161904" cy="1161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069517" y="931837"/>
            <a:ext cx="1072091" cy="1072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7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6"/>
          </p:nvPr>
        </p:nvSpPr>
        <p:spPr bwMode="auto">
          <a:xfrm>
            <a:off x="547650" y="142435"/>
            <a:ext cx="7705800" cy="5727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B0F0"/>
                </a:solidFill>
                <a:latin typeface="Arial Black"/>
              </a:rPr>
              <a:t>How It Works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6772520" y="3051075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endParaRPr lang="en-US"/>
          </a:p>
          <a:p>
            <a:pPr marL="285750" indent="-285750">
              <a:buFontTx/>
              <a:buChar char="-"/>
              <a:defRPr/>
            </a:pPr>
            <a:endParaRPr lang="en-US"/>
          </a:p>
          <a:p>
            <a:pPr marL="285750" indent="-285750">
              <a:buFontTx/>
              <a:buChar char="-"/>
              <a:defRPr/>
            </a:pPr>
            <a:endParaRPr lang="en-US"/>
          </a:p>
          <a:p>
            <a:pPr>
              <a:defRPr/>
            </a:pPr>
            <a:r>
              <a:rPr lang="en-US">
                <a:solidFill>
                  <a:srgbClr val="BBD8FB"/>
                </a:solidFill>
              </a:rPr>
              <a:t>Accessible from within the car via an intuitive interface.</a:t>
            </a:r>
            <a:endParaRPr/>
          </a:p>
          <a:p>
            <a:pPr>
              <a:defRPr/>
            </a:pP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0902" y="689967"/>
            <a:ext cx="4110633" cy="41106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5076215" y="1326707"/>
            <a:ext cx="2839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BBD8FB"/>
                </a:solidFill>
              </a:rPr>
              <a:t> The app connects via the internet to smart home devices.</a:t>
            </a:r>
            <a:endParaRPr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239272" y="98543"/>
            <a:ext cx="1536979" cy="15369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641513" y="2694597"/>
            <a:ext cx="1352457" cy="1354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 bwMode="auto"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 bwMode="auto">
          <a:xfrm>
            <a:off x="1663510" y="1249776"/>
            <a:ext cx="5802741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defRPr/>
            </a:pPr>
            <a:r>
              <a:rPr lang="en-US" sz="3200" b="1">
                <a:latin typeface="Audiowide"/>
              </a:rPr>
              <a:t>Merget system for user interface using raspberry pi</a:t>
            </a:r>
            <a:endParaRPr sz="3200" b="1">
              <a:solidFill>
                <a:srgbClr val="CC0000"/>
              </a:solidFill>
              <a:latin typeface="Audiowide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 bwMode="auto">
          <a:xfrm>
            <a:off x="1606459" y="3919221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Arial Narrow"/>
                <a:ea typeface="Cambria Math"/>
              </a:rPr>
              <a:t>Phoenix team </a:t>
            </a:r>
            <a:br>
              <a:rPr lang="en-US">
                <a:latin typeface="Arial Narrow"/>
                <a:ea typeface="Cambria Math"/>
              </a:rPr>
            </a:br>
            <a:r>
              <a:rPr lang="en-US">
                <a:latin typeface="Arial Narrow"/>
                <a:ea typeface="Cambria Math"/>
              </a:rPr>
              <a:t>Embedded Linux track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Arial Narrow"/>
                <a:ea typeface="Cambria Math"/>
              </a:rPr>
              <a:t>Group-4</a:t>
            </a:r>
            <a:endParaRPr>
              <a:latin typeface="Arial Narrow"/>
              <a:ea typeface="Cambria Math"/>
            </a:endParaRPr>
          </a:p>
        </p:txBody>
      </p:sp>
      <p:grpSp>
        <p:nvGrpSpPr>
          <p:cNvPr id="291" name="Google Shape;291;p30"/>
          <p:cNvGrpSpPr/>
          <p:nvPr/>
        </p:nvGrpSpPr>
        <p:grpSpPr bwMode="auto"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 bwMode="auto"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 bwMode="auto"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 bwMode="auto"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 bwMode="auto"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 bwMode="auto"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 bwMode="auto"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" name="Picture 2" descr="Document"/>
          <p:cNvPicPr>
            <a:picLocks noChangeAspect="1" noChangeArrowheads="1"/>
          </p:cNvPicPr>
          <p:nvPr/>
        </p:nvPicPr>
        <p:blipFill>
          <a:blip r:embed="rId3">
            <a:alphaModFix amt="70000"/>
          </a:blip>
          <a:stretch/>
        </p:blipFill>
        <p:spPr bwMode="auto">
          <a:xfrm>
            <a:off x="103843" y="4670846"/>
            <a:ext cx="999983" cy="562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rcRect t="33067" b="34905"/>
          <a:stretch/>
        </p:blipFill>
        <p:spPr bwMode="auto">
          <a:xfrm>
            <a:off x="7518799" y="4698594"/>
            <a:ext cx="1412531" cy="4503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3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3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3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3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3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  <p:bldP spid="28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 bwMode="auto">
          <a:xfrm>
            <a:off x="1237958" y="1252330"/>
            <a:ext cx="718599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BBD8FB"/>
                </a:solidFill>
              </a:rPr>
              <a:t>Smart homes are the future of living, providing comfort, security, and efficiency.</a:t>
            </a:r>
            <a:endParaRPr/>
          </a:p>
          <a:p>
            <a:pPr>
              <a:defRPr/>
            </a:pPr>
            <a:endParaRPr lang="en-US" sz="2400">
              <a:solidFill>
                <a:srgbClr val="BBD8FB"/>
              </a:solidFill>
            </a:endParaRPr>
          </a:p>
          <a:p>
            <a:pPr>
              <a:defRPr/>
            </a:pPr>
            <a:r>
              <a:rPr lang="en-US" sz="2400">
                <a:solidFill>
                  <a:srgbClr val="BBD8FB"/>
                </a:solidFill>
              </a:rPr>
              <a:t>smart application bridges home automation with automotive technology.</a:t>
            </a:r>
            <a:endParaRPr/>
          </a:p>
          <a:p>
            <a:pPr>
              <a:defRPr/>
            </a:pPr>
            <a:endParaRPr lang="en-US" sz="2400">
              <a:solidFill>
                <a:srgbClr val="BBD8FB"/>
              </a:solidFill>
            </a:endParaRPr>
          </a:p>
          <a:p>
            <a:pPr>
              <a:defRPr/>
            </a:pPr>
            <a:r>
              <a:rPr lang="en-US" sz="2400">
                <a:solidFill>
                  <a:srgbClr val="BBD8FB"/>
                </a:solidFill>
              </a:rPr>
              <a:t>The Middle East is embracing smart living—now is the time to be part of the revolution!</a:t>
            </a:r>
            <a:endParaRPr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719100" y="181860"/>
            <a:ext cx="7705800" cy="572700"/>
          </a:xfrm>
        </p:spPr>
        <p:txBody>
          <a:bodyPr/>
          <a:lstStyle/>
          <a:p>
            <a:pPr>
              <a:defRPr/>
            </a:pPr>
            <a:r>
              <a:rPr lang="en-US" sz="3200"/>
              <a:t>Smart TV Screen</a:t>
            </a:r>
            <a:endParaRPr/>
          </a:p>
        </p:txBody>
      </p:sp>
      <p:sp>
        <p:nvSpPr>
          <p:cNvPr id="6" name="Google Shape;972;p47"/>
          <p:cNvSpPr/>
          <p:nvPr/>
        </p:nvSpPr>
        <p:spPr bwMode="auto">
          <a:xfrm>
            <a:off x="614165" y="12246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259772" y="1371600"/>
            <a:ext cx="71697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/>
              <a:buChar char="•"/>
              <a:defRPr/>
            </a:pPr>
            <a:r>
              <a:rPr lang="en-GB" sz="2400" b="0" i="0">
                <a:solidFill>
                  <a:srgbClr val="B9DFF1"/>
                </a:solidFill>
                <a:latin typeface="ui-sans-serif"/>
              </a:rPr>
              <a:t>🔹 </a:t>
            </a:r>
            <a:r>
              <a:rPr lang="en-GB" sz="2400" b="1" i="0">
                <a:solidFill>
                  <a:srgbClr val="B9DFF1"/>
                </a:solidFill>
                <a:latin typeface="ui-sans-serif"/>
              </a:rPr>
              <a:t>application</a:t>
            </a:r>
            <a:r>
              <a:rPr lang="en-GB" sz="2400" b="0" i="0">
                <a:solidFill>
                  <a:srgbClr val="B9DFF1"/>
                </a:solidFill>
                <a:latin typeface="ui-sans-serif"/>
              </a:rPr>
              <a:t> for live YouTube streaming</a:t>
            </a:r>
            <a:br>
              <a:rPr lang="en-GB" sz="2400">
                <a:solidFill>
                  <a:srgbClr val="B9DFF1"/>
                </a:solidFill>
              </a:rPr>
            </a:br>
            <a:r>
              <a:rPr lang="en-GB" sz="2400" b="0" i="0">
                <a:solidFill>
                  <a:srgbClr val="B9DFF1"/>
                </a:solidFill>
                <a:latin typeface="ui-sans-serif"/>
              </a:rPr>
              <a:t>🔹 </a:t>
            </a:r>
            <a:r>
              <a:rPr lang="en-GB" sz="2400" b="1" i="0">
                <a:solidFill>
                  <a:srgbClr val="B9DFF1"/>
                </a:solidFill>
                <a:latin typeface="ui-sans-serif"/>
              </a:rPr>
              <a:t>Sleek, modern, and user-friendly interface</a:t>
            </a:r>
            <a:br>
              <a:rPr lang="en-GB" sz="2400">
                <a:solidFill>
                  <a:srgbClr val="B9DFF1"/>
                </a:solidFill>
              </a:rPr>
            </a:br>
            <a:r>
              <a:rPr lang="en-GB" sz="2400" b="0" i="0">
                <a:solidFill>
                  <a:srgbClr val="B9DFF1"/>
                </a:solidFill>
                <a:latin typeface="ui-sans-serif"/>
              </a:rPr>
              <a:t>🔹 </a:t>
            </a:r>
            <a:r>
              <a:rPr lang="en-GB" sz="2400" b="1" i="0">
                <a:solidFill>
                  <a:srgbClr val="B9DFF1"/>
                </a:solidFill>
                <a:latin typeface="ui-sans-serif"/>
              </a:rPr>
              <a:t>One-click access</a:t>
            </a:r>
            <a:r>
              <a:rPr lang="en-GB" sz="2400" b="0" i="0">
                <a:solidFill>
                  <a:srgbClr val="B9DFF1"/>
                </a:solidFill>
                <a:latin typeface="ui-sans-serif"/>
              </a:rPr>
              <a:t> to your favourite channels</a:t>
            </a:r>
            <a:br>
              <a:rPr lang="en-GB" sz="2400">
                <a:solidFill>
                  <a:srgbClr val="B9DFF1"/>
                </a:solidFill>
              </a:rPr>
            </a:br>
            <a:r>
              <a:rPr lang="en-GB" sz="2400" b="0" i="0">
                <a:solidFill>
                  <a:srgbClr val="B9DFF1"/>
                </a:solidFill>
                <a:latin typeface="ui-sans-serif"/>
              </a:rPr>
              <a:t>🔹 </a:t>
            </a:r>
            <a:r>
              <a:rPr lang="en-GB" sz="2400" b="1" i="0">
                <a:solidFill>
                  <a:srgbClr val="B9DFF1"/>
                </a:solidFill>
                <a:latin typeface="ui-sans-serif"/>
              </a:rPr>
              <a:t>Smooth, high-quality playback</a:t>
            </a:r>
            <a:r>
              <a:rPr lang="en-GB" sz="2400" b="0" i="0">
                <a:solidFill>
                  <a:srgbClr val="B9DFF1"/>
                </a:solidFill>
                <a:latin typeface="ui-sans-serif"/>
              </a:rPr>
              <a:t> powered by VLC</a:t>
            </a:r>
            <a:br>
              <a:rPr lang="en-GB" sz="2400"/>
            </a:br>
            <a:endParaRPr lang="en-US" b="0" i="0">
              <a:solidFill>
                <a:srgbClr val="B9DFF1"/>
              </a:solidFill>
              <a:latin typeface="ui-sans-serif"/>
            </a:endParaRPr>
          </a:p>
        </p:txBody>
      </p:sp>
      <p:pic>
        <p:nvPicPr>
          <p:cNvPr id="1026" name="Picture 2" descr="Cómo ver la TV online con VLC Media Player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434446" y="3052151"/>
            <a:ext cx="2766580" cy="1663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40325" y="779881"/>
            <a:ext cx="71697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2800" b="1" i="0">
                <a:solidFill>
                  <a:srgbClr val="B9DFF1"/>
                </a:solidFill>
                <a:latin typeface="ui-sans-serif"/>
              </a:rPr>
              <a:t>Key Features:</a:t>
            </a:r>
            <a:endParaRPr/>
          </a:p>
          <a:p>
            <a:pPr algn="l">
              <a:defRPr/>
            </a:pPr>
            <a:endParaRPr lang="en-US" sz="2400" b="1" i="0">
              <a:solidFill>
                <a:srgbClr val="B9DFF1"/>
              </a:solidFill>
              <a:latin typeface="ui-sans-serif"/>
            </a:endParaRPr>
          </a:p>
          <a:p>
            <a:pPr algn="l">
              <a:buFont typeface="Arial"/>
              <a:buChar char="•"/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Instant Channel Selection</a:t>
            </a:r>
            <a:r>
              <a:rPr lang="en-US" sz="2400" b="0" i="0">
                <a:solidFill>
                  <a:srgbClr val="B9DFF1"/>
                </a:solidFill>
                <a:latin typeface="ui-sans-serif"/>
              </a:rPr>
              <a:t> 🎯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No Ads, No Distractions</a:t>
            </a:r>
            <a:r>
              <a:rPr lang="en-US" sz="2400" b="0" i="0">
                <a:solidFill>
                  <a:srgbClr val="B9DFF1"/>
                </a:solidFill>
                <a:latin typeface="ui-sans-serif"/>
              </a:rPr>
              <a:t> 🚫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High-Quality Playback</a:t>
            </a:r>
            <a:r>
              <a:rPr lang="en-US" sz="2400" b="0" i="0">
                <a:solidFill>
                  <a:srgbClr val="B9DFF1"/>
                </a:solidFill>
                <a:latin typeface="ui-sans-serif"/>
              </a:rPr>
              <a:t> 🎥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Elegant &amp; Minimalist UI</a:t>
            </a:r>
            <a:r>
              <a:rPr lang="en-US" sz="2400" b="0" i="0">
                <a:solidFill>
                  <a:srgbClr val="B9DFF1"/>
                </a:solidFill>
                <a:latin typeface="ui-sans-serif"/>
              </a:rPr>
              <a:t> 🎨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Lightweight &amp; Fast</a:t>
            </a:r>
            <a:r>
              <a:rPr lang="en-US" sz="2400" b="0" i="0">
                <a:solidFill>
                  <a:srgbClr val="B9DFF1"/>
                </a:solidFill>
                <a:latin typeface="ui-sans-serif"/>
              </a:rPr>
              <a:t> ⚡</a:t>
            </a:r>
            <a:endParaRPr/>
          </a:p>
          <a:p>
            <a:pPr>
              <a:defRPr/>
            </a:pPr>
            <a:br>
              <a:rPr lang="en-US" sz="2400"/>
            </a:br>
            <a:endParaRPr lang="en-US" b="0" i="0">
              <a:solidFill>
                <a:srgbClr val="B9DFF1"/>
              </a:solidFill>
              <a:latin typeface="ui-sans-serif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89071" y="1304059"/>
            <a:ext cx="2374323" cy="23743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40325" y="779881"/>
            <a:ext cx="71697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GB" sz="2400" b="1" i="0">
                <a:solidFill>
                  <a:srgbClr val="B9DFF1"/>
                </a:solidFill>
                <a:latin typeface="ui-sans-serif"/>
              </a:rPr>
              <a:t>How It Works:</a:t>
            </a:r>
            <a:endParaRPr/>
          </a:p>
          <a:p>
            <a:pPr algn="l">
              <a:defRPr/>
            </a:pPr>
            <a:endParaRPr lang="en-GB" sz="2000" b="1" i="0">
              <a:solidFill>
                <a:srgbClr val="B9DFF1"/>
              </a:solidFill>
              <a:latin typeface="ui-sans-serif"/>
            </a:endParaRPr>
          </a:p>
          <a:p>
            <a:pPr algn="l">
              <a:defRPr/>
            </a:pPr>
            <a:r>
              <a:rPr lang="en-GB" sz="2000" b="1" i="0">
                <a:solidFill>
                  <a:srgbClr val="B9DFF1"/>
                </a:solidFill>
                <a:latin typeface="ui-sans-serif"/>
              </a:rPr>
              <a:t>1️⃣ Launch the App – Smart TV Window opens in fullscreen</a:t>
            </a:r>
            <a:endParaRPr/>
          </a:p>
          <a:p>
            <a:pPr algn="l">
              <a:defRPr/>
            </a:pPr>
            <a:r>
              <a:rPr lang="en-GB" sz="2000" b="1" i="0">
                <a:solidFill>
                  <a:srgbClr val="B9DFF1"/>
                </a:solidFill>
                <a:latin typeface="ui-sans-serif"/>
              </a:rPr>
              <a:t>2️⃣ Pick a Channel – Click a button to start streaming</a:t>
            </a:r>
            <a:endParaRPr/>
          </a:p>
          <a:p>
            <a:pPr algn="l">
              <a:defRPr/>
            </a:pPr>
            <a:r>
              <a:rPr lang="en-GB" sz="2000" b="1" i="0">
                <a:solidFill>
                  <a:srgbClr val="B9DFF1"/>
                </a:solidFill>
                <a:latin typeface="ui-sans-serif"/>
              </a:rPr>
              <a:t>3️⃣ Enjoy Seamless Playback – No buffering, no hassle</a:t>
            </a:r>
            <a:endParaRPr/>
          </a:p>
          <a:p>
            <a:pPr algn="l">
              <a:defRPr/>
            </a:pPr>
            <a:r>
              <a:rPr lang="en-GB" sz="2000" b="1" i="0">
                <a:solidFill>
                  <a:srgbClr val="B9DFF1"/>
                </a:solidFill>
                <a:latin typeface="ui-sans-serif"/>
              </a:rPr>
              <a:t>4️⃣ Switch or Exit Anytime – One-click control</a:t>
            </a:r>
            <a:br>
              <a:rPr lang="en-US" sz="2000"/>
            </a:br>
            <a:endParaRPr lang="en-US" b="0" i="0">
              <a:solidFill>
                <a:srgbClr val="B9DFF1"/>
              </a:solidFill>
              <a:latin typeface="ui-sans-serif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20245" y="2462642"/>
            <a:ext cx="2483430" cy="2483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379269" y="914080"/>
            <a:ext cx="7497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The Technology Behind It</a:t>
            </a:r>
            <a:endParaRPr/>
          </a:p>
          <a:p>
            <a:pPr algn="l"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💻 Built with:</a:t>
            </a:r>
            <a:endParaRPr/>
          </a:p>
          <a:p>
            <a:pPr algn="l">
              <a:defRPr/>
            </a:pPr>
            <a:endParaRPr lang="en-US" sz="2400" b="1" i="0">
              <a:solidFill>
                <a:srgbClr val="B9DFF1"/>
              </a:solidFill>
              <a:latin typeface="ui-sans-serif"/>
            </a:endParaRPr>
          </a:p>
          <a:p>
            <a:pPr algn="l"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PyQt5 – Modern UI framework</a:t>
            </a:r>
            <a:endParaRPr/>
          </a:p>
          <a:p>
            <a:pPr algn="l"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VLC Media Player – High-quality video playback</a:t>
            </a:r>
            <a:endParaRPr/>
          </a:p>
          <a:p>
            <a:pPr algn="l"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yt-dlp – Extracts direct YouTube streams</a:t>
            </a:r>
            <a:endParaRPr/>
          </a:p>
          <a:p>
            <a:pPr algn="l">
              <a:defRPr/>
            </a:pPr>
            <a:r>
              <a:rPr lang="en-US" sz="2400" b="1" i="0">
                <a:solidFill>
                  <a:srgbClr val="B9DFF1"/>
                </a:solidFill>
                <a:latin typeface="ui-sans-serif"/>
              </a:rPr>
              <a:t>🔧 Optimized for Windows &amp; Linux</a:t>
            </a:r>
            <a:endParaRPr lang="en-US" sz="1200" b="0" i="0">
              <a:solidFill>
                <a:srgbClr val="B9DFF1"/>
              </a:solidFill>
              <a:latin typeface="ui-sans-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719100" y="181860"/>
            <a:ext cx="7705800" cy="572700"/>
          </a:xfrm>
        </p:spPr>
        <p:txBody>
          <a:bodyPr/>
          <a:lstStyle/>
          <a:p>
            <a:pPr>
              <a:defRPr/>
            </a:pPr>
            <a:r>
              <a:rPr lang="en-US" sz="3200"/>
              <a:t>Infotainment System</a:t>
            </a:r>
            <a:endParaRPr/>
          </a:p>
        </p:txBody>
      </p:sp>
      <p:sp>
        <p:nvSpPr>
          <p:cNvPr id="6" name="Google Shape;972;p47"/>
          <p:cNvSpPr/>
          <p:nvPr/>
        </p:nvSpPr>
        <p:spPr bwMode="auto">
          <a:xfrm>
            <a:off x="614165" y="12246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aphicFrame>
        <p:nvGraphicFramePr>
          <p:cNvPr id="15" name="Diagram 14"/>
          <p:cNvGraphicFramePr>
            <a:graphicFrameLocks/>
          </p:cNvGraphicFramePr>
          <p:nvPr/>
        </p:nvGraphicFramePr>
        <p:xfrm>
          <a:off x="3565941" y="849181"/>
          <a:ext cx="6620540" cy="405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198473" y="878965"/>
            <a:ext cx="3682410" cy="398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48187769" name="Picture 1548187768"/>
          <p:cNvPicPr>
            <a:picLocks noChangeAspect="1"/>
          </p:cNvPicPr>
          <p:nvPr/>
        </p:nvPicPr>
        <p:blipFill>
          <a:blip r:embed="rId8"/>
          <a:srcRect l="1228" t="2380" r="47130" b="4471"/>
          <a:stretch/>
        </p:blipFill>
        <p:spPr bwMode="auto">
          <a:xfrm>
            <a:off x="285684" y="1003370"/>
            <a:ext cx="3507987" cy="3738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Graphic spid="15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233507" y="163787"/>
            <a:ext cx="8084658" cy="572700"/>
          </a:xfrm>
        </p:spPr>
        <p:txBody>
          <a:bodyPr/>
          <a:lstStyle/>
          <a:p>
            <a:pPr>
              <a:defRPr/>
            </a:pPr>
            <a:r>
              <a:rPr lang="en-US" sz="2400"/>
              <a:t>Lane Detection and Camera Integration</a:t>
            </a:r>
            <a:endParaRPr/>
          </a:p>
        </p:txBody>
      </p:sp>
      <p:sp>
        <p:nvSpPr>
          <p:cNvPr id="6" name="Google Shape;972;p47"/>
          <p:cNvSpPr/>
          <p:nvPr/>
        </p:nvSpPr>
        <p:spPr bwMode="auto">
          <a:xfrm>
            <a:off x="614165" y="12246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aphicFrame>
        <p:nvGraphicFramePr>
          <p:cNvPr id="2" name="Diagram 1"/>
          <p:cNvGraphicFramePr>
            <a:graphicFrameLocks/>
          </p:cNvGraphicFramePr>
          <p:nvPr/>
        </p:nvGraphicFramePr>
        <p:xfrm>
          <a:off x="2441822" y="1250148"/>
          <a:ext cx="2764466" cy="3387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233507" y="163787"/>
            <a:ext cx="8084658" cy="572700"/>
          </a:xfrm>
        </p:spPr>
        <p:txBody>
          <a:bodyPr/>
          <a:lstStyle/>
          <a:p>
            <a:pPr>
              <a:defRPr/>
            </a:pPr>
            <a:r>
              <a:rPr lang="en-US" sz="2400"/>
              <a:t>Lane Detection and Camera Integration</a:t>
            </a:r>
            <a:endParaRPr/>
          </a:p>
        </p:txBody>
      </p:sp>
      <p:sp>
        <p:nvSpPr>
          <p:cNvPr id="6" name="Google Shape;972;p47"/>
          <p:cNvSpPr/>
          <p:nvPr/>
        </p:nvSpPr>
        <p:spPr bwMode="auto">
          <a:xfrm>
            <a:off x="614165" y="12246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3" name="Screencast from 2025-02-18 03-41-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8312" t="16134" r="42959"/>
          <a:stretch/>
        </p:blipFill>
        <p:spPr bwMode="auto">
          <a:xfrm>
            <a:off x="544918" y="1256012"/>
            <a:ext cx="3474189" cy="3873048"/>
          </a:xfrm>
          <a:prstGeom prst="rect">
            <a:avLst/>
          </a:prstGeom>
        </p:spPr>
      </p:pic>
      <p:pic>
        <p:nvPicPr>
          <p:cNvPr id="4" name="Screencast from 2025-02-18 03-25-3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/>
        </p:blipFill>
        <p:spPr bwMode="auto">
          <a:xfrm>
            <a:off x="4288955" y="1352310"/>
            <a:ext cx="4377614" cy="3668730"/>
          </a:xfrm>
          <a:prstGeom prst="rect">
            <a:avLst/>
          </a:prstGeom>
        </p:spPr>
      </p:pic>
      <p:pic>
        <p:nvPicPr>
          <p:cNvPr id="7" name="Screencast from 2025-02-18 03-25-3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/>
        </p:blipFill>
        <p:spPr bwMode="auto">
          <a:xfrm>
            <a:off x="4275836" y="1352310"/>
            <a:ext cx="4377614" cy="3668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7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53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53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570" name="Google Shape;570;p37"/>
          <p:cNvCxnSpPr/>
          <p:nvPr/>
        </p:nvCxnSpPr>
        <p:spPr bwMode="auto">
          <a:xfrm>
            <a:off x="4772662" y="2994354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1" name="Google Shape;571;p37"/>
          <p:cNvCxnSpPr/>
          <p:nvPr/>
        </p:nvCxnSpPr>
        <p:spPr bwMode="auto">
          <a:xfrm>
            <a:off x="6527099" y="2994354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72" name="Google Shape;572;p37"/>
          <p:cNvSpPr txBox="1"/>
          <p:nvPr/>
        </p:nvSpPr>
        <p:spPr bwMode="auto">
          <a:xfrm>
            <a:off x="743556" y="842053"/>
            <a:ext cx="21042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2000">
                <a:solidFill>
                  <a:schemeClr val="accent5">
                    <a:lumMod val="40000"/>
                    <a:lumOff val="60000"/>
                  </a:schemeClr>
                </a:solidFill>
                <a:latin typeface="Audiowide"/>
                <a:ea typeface="Audiowide"/>
                <a:cs typeface="Audiowide"/>
              </a:rPr>
              <a:t>Voice command functionality </a:t>
            </a:r>
            <a:endParaRPr sz="2000">
              <a:solidFill>
                <a:schemeClr val="accent5">
                  <a:lumMod val="40000"/>
                  <a:lumOff val="60000"/>
                </a:schemeClr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73" name="Google Shape;573;p37"/>
          <p:cNvSpPr txBox="1"/>
          <p:nvPr/>
        </p:nvSpPr>
        <p:spPr bwMode="auto">
          <a:xfrm>
            <a:off x="743331" y="1638279"/>
            <a:ext cx="21042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0" i="0">
                <a:solidFill>
                  <a:schemeClr val="accent4">
                    <a:lumMod val="75000"/>
                  </a:schemeClr>
                </a:solidFill>
                <a:latin typeface="Söhne"/>
              </a:rPr>
              <a:t>To increase safety.</a:t>
            </a:r>
            <a:endParaRPr/>
          </a:p>
        </p:txBody>
      </p:sp>
      <p:sp>
        <p:nvSpPr>
          <p:cNvPr id="574" name="Google Shape;574;p37"/>
          <p:cNvSpPr/>
          <p:nvPr/>
        </p:nvSpPr>
        <p:spPr bwMode="auto">
          <a:xfrm rot="-5400000">
            <a:off x="1744686" y="2140433"/>
            <a:ext cx="2487451" cy="24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76" name="Google Shape;576;p37"/>
          <p:cNvSpPr txBox="1"/>
          <p:nvPr/>
        </p:nvSpPr>
        <p:spPr bwMode="auto">
          <a:xfrm>
            <a:off x="3129061" y="1292389"/>
            <a:ext cx="1539900" cy="1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1600">
                <a:solidFill>
                  <a:schemeClr val="accent1"/>
                </a:solidFill>
                <a:latin typeface="Audiowide"/>
              </a:rPr>
              <a:t>Voice Thread</a:t>
            </a:r>
            <a:endParaRPr lang="en-US" sz="900">
              <a:solidFill>
                <a:schemeClr val="accen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78" name="Google Shape;578;p37"/>
          <p:cNvSpPr txBox="1"/>
          <p:nvPr/>
        </p:nvSpPr>
        <p:spPr bwMode="auto">
          <a:xfrm>
            <a:off x="4941323" y="1292390"/>
            <a:ext cx="1698048" cy="1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1600" b="0" i="0">
                <a:solidFill>
                  <a:schemeClr val="accent1"/>
                </a:solidFill>
                <a:latin typeface="Audiowide"/>
              </a:rPr>
              <a:t>Setup listening </a:t>
            </a:r>
            <a:endParaRPr lang="en-US" sz="1200">
              <a:solidFill>
                <a:schemeClr val="accen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80" name="Google Shape;580;p37"/>
          <p:cNvSpPr txBox="1"/>
          <p:nvPr/>
        </p:nvSpPr>
        <p:spPr bwMode="auto">
          <a:xfrm>
            <a:off x="6920901" y="1292389"/>
            <a:ext cx="1539900" cy="1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defRPr/>
            </a:pPr>
            <a:r>
              <a:rPr lang="en-US" sz="1600">
                <a:solidFill>
                  <a:schemeClr val="accent1"/>
                </a:solidFill>
                <a:latin typeface="Audiowide"/>
              </a:rPr>
              <a:t>handle_voice_command</a:t>
            </a:r>
            <a:endParaRPr/>
          </a:p>
          <a:p>
            <a:pPr lvl="0" algn="ctr">
              <a:defRPr/>
            </a:pPr>
            <a:endParaRPr sz="1600">
              <a:solidFill>
                <a:schemeClr val="accent1"/>
              </a:solidFill>
              <a:latin typeface="Audiowide"/>
              <a:ea typeface="Karla"/>
              <a:cs typeface="Karla"/>
            </a:endParaRPr>
          </a:p>
        </p:txBody>
      </p:sp>
      <p:sp>
        <p:nvSpPr>
          <p:cNvPr id="581" name="Google Shape;581;p37"/>
          <p:cNvSpPr/>
          <p:nvPr/>
        </p:nvSpPr>
        <p:spPr bwMode="auto">
          <a:xfrm>
            <a:off x="3654956" y="732840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1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82" name="Google Shape;582;p37"/>
          <p:cNvSpPr/>
          <p:nvPr/>
        </p:nvSpPr>
        <p:spPr bwMode="auto">
          <a:xfrm>
            <a:off x="5550872" y="732840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2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83" name="Google Shape;583;p37"/>
          <p:cNvSpPr/>
          <p:nvPr/>
        </p:nvSpPr>
        <p:spPr bwMode="auto">
          <a:xfrm>
            <a:off x="7446801" y="732840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3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84" name="Google Shape;584;p37"/>
          <p:cNvSpPr/>
          <p:nvPr/>
        </p:nvSpPr>
        <p:spPr bwMode="auto">
          <a:xfrm rot="10800000" flipH="1">
            <a:off x="3474606" y="3581828"/>
            <a:ext cx="4703750" cy="67825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586" name="Google Shape;586;p37"/>
          <p:cNvGrpSpPr/>
          <p:nvPr/>
        </p:nvGrpSpPr>
        <p:grpSpPr bwMode="auto">
          <a:xfrm rot="10800000">
            <a:off x="8625657" y="428621"/>
            <a:ext cx="288601" cy="1096693"/>
            <a:chOff x="1006700" y="2603975"/>
            <a:chExt cx="55450" cy="210700"/>
          </a:xfrm>
        </p:grpSpPr>
        <p:sp>
          <p:nvSpPr>
            <p:cNvPr id="587" name="Google Shape;587;p37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 bwMode="auto">
          <a:xfrm>
            <a:off x="743331" y="3804514"/>
            <a:ext cx="820307" cy="763275"/>
            <a:chOff x="827350" y="3629733"/>
            <a:chExt cx="1431600" cy="1332067"/>
          </a:xfrm>
        </p:grpSpPr>
        <p:sp>
          <p:nvSpPr>
            <p:cNvPr id="594" name="Google Shape;594;p37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97" name="Google Shape;597;p37"/>
          <p:cNvGrpSpPr/>
          <p:nvPr/>
        </p:nvGrpSpPr>
        <p:grpSpPr bwMode="auto">
          <a:xfrm>
            <a:off x="120917" y="3295511"/>
            <a:ext cx="688313" cy="640458"/>
            <a:chOff x="827350" y="3629733"/>
            <a:chExt cx="1431600" cy="1332067"/>
          </a:xfrm>
        </p:grpSpPr>
        <p:sp>
          <p:nvSpPr>
            <p:cNvPr id="598" name="Google Shape;598;p37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01" name="Google Shape;601;p37"/>
          <p:cNvGrpSpPr/>
          <p:nvPr/>
        </p:nvGrpSpPr>
        <p:grpSpPr bwMode="auto">
          <a:xfrm>
            <a:off x="5583959" y="2800863"/>
            <a:ext cx="421927" cy="419371"/>
            <a:chOff x="-6689825" y="3992050"/>
            <a:chExt cx="293024" cy="291250"/>
          </a:xfrm>
        </p:grpSpPr>
        <p:sp>
          <p:nvSpPr>
            <p:cNvPr id="602" name="Google Shape;602;p37"/>
            <p:cNvSpPr/>
            <p:nvPr/>
          </p:nvSpPr>
          <p:spPr bwMode="auto"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 bwMode="auto"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 bwMode="auto"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 bwMode="auto"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 bwMode="auto">
            <a:xfrm>
              <a:off x="-6449600" y="4073975"/>
              <a:ext cx="52799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 bwMode="auto"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 bwMode="auto"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 bwMode="auto"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 bwMode="auto"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 bwMode="auto"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 bwMode="auto"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 bwMode="auto"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14" name="Google Shape;614;p37"/>
          <p:cNvGrpSpPr/>
          <p:nvPr/>
        </p:nvGrpSpPr>
        <p:grpSpPr bwMode="auto">
          <a:xfrm>
            <a:off x="3739069" y="2807258"/>
            <a:ext cx="319874" cy="419382"/>
            <a:chOff x="-4082800" y="3612425"/>
            <a:chExt cx="222150" cy="291825"/>
          </a:xfrm>
        </p:grpSpPr>
        <p:sp>
          <p:nvSpPr>
            <p:cNvPr id="615" name="Google Shape;615;p37"/>
            <p:cNvSpPr/>
            <p:nvPr/>
          </p:nvSpPr>
          <p:spPr bwMode="auto"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 bwMode="auto"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 bwMode="auto"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18" name="Google Shape;618;p37"/>
          <p:cNvGrpSpPr/>
          <p:nvPr/>
        </p:nvGrpSpPr>
        <p:grpSpPr bwMode="auto">
          <a:xfrm>
            <a:off x="7478195" y="2746407"/>
            <a:ext cx="425310" cy="419659"/>
            <a:chOff x="-1951475" y="3597449"/>
            <a:chExt cx="295375" cy="291450"/>
          </a:xfrm>
        </p:grpSpPr>
        <p:sp>
          <p:nvSpPr>
            <p:cNvPr id="619" name="Google Shape;619;p37"/>
            <p:cNvSpPr/>
            <p:nvPr/>
          </p:nvSpPr>
          <p:spPr bwMode="auto">
            <a:xfrm>
              <a:off x="-1951475" y="3597449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 bwMode="auto"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 bwMode="auto"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 bwMode="auto"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23" name="Google Shape;623;p37"/>
          <p:cNvSpPr/>
          <p:nvPr/>
        </p:nvSpPr>
        <p:spPr bwMode="auto">
          <a:xfrm>
            <a:off x="5450822" y="2663003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4" name="Google Shape;624;p37"/>
          <p:cNvSpPr/>
          <p:nvPr/>
        </p:nvSpPr>
        <p:spPr bwMode="auto">
          <a:xfrm>
            <a:off x="3554906" y="2668794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5" name="Google Shape;625;p37"/>
          <p:cNvSpPr/>
          <p:nvPr/>
        </p:nvSpPr>
        <p:spPr bwMode="auto">
          <a:xfrm>
            <a:off x="7346751" y="2608691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26" name="Google Shape;626;p37"/>
          <p:cNvCxnSpPr>
            <a:stCxn id="624" idx="3"/>
            <a:endCxn id="576" idx="2"/>
          </p:cNvCxnSpPr>
          <p:nvPr/>
        </p:nvCxnSpPr>
        <p:spPr bwMode="auto">
          <a:xfrm flipV="1">
            <a:off x="3899005" y="2377152"/>
            <a:ext cx="5" cy="29164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23" idx="3"/>
            <a:endCxn id="578" idx="2"/>
          </p:cNvCxnSpPr>
          <p:nvPr/>
        </p:nvCxnSpPr>
        <p:spPr bwMode="auto">
          <a:xfrm flipH="1" flipV="1">
            <a:off x="5790347" y="2377153"/>
            <a:ext cx="4575" cy="28585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stCxn id="625" idx="3"/>
            <a:endCxn id="580" idx="2"/>
          </p:cNvCxnSpPr>
          <p:nvPr/>
        </p:nvCxnSpPr>
        <p:spPr bwMode="auto">
          <a:xfrm flipV="1">
            <a:off x="7690851" y="2377152"/>
            <a:ext cx="0" cy="23153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 bwMode="auto">
          <a:xfrm>
            <a:off x="2965732" y="3945633"/>
            <a:ext cx="218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Listening_status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Command_detected</a:t>
            </a:r>
            <a:endParaRPr/>
          </a:p>
        </p:txBody>
      </p:sp>
      <p:sp>
        <p:nvSpPr>
          <p:cNvPr id="66" name="TextBox 65"/>
          <p:cNvSpPr txBox="1"/>
          <p:nvPr/>
        </p:nvSpPr>
        <p:spPr bwMode="auto">
          <a:xfrm>
            <a:off x="6598222" y="3866718"/>
            <a:ext cx="254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Control button pressed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build="p"/>
      <p:bldP spid="573" grpId="0" uiExpand="1" build="p"/>
      <p:bldP spid="576" grpId="0"/>
      <p:bldP spid="578" grpId="0"/>
      <p:bldP spid="580" grpId="0"/>
      <p:bldP spid="581" grpId="0" animBg="1"/>
      <p:bldP spid="582" grpId="0" animBg="1"/>
      <p:bldP spid="583" grpId="0" animBg="1"/>
      <p:bldP spid="623" grpId="0" animBg="1"/>
      <p:bldP spid="624" grpId="0" animBg="1"/>
      <p:bldP spid="6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570" name="Google Shape;570;p37"/>
          <p:cNvCxnSpPr/>
          <p:nvPr/>
        </p:nvCxnSpPr>
        <p:spPr bwMode="auto">
          <a:xfrm>
            <a:off x="1460604" y="3070105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1" name="Google Shape;571;p37"/>
          <p:cNvCxnSpPr/>
          <p:nvPr/>
        </p:nvCxnSpPr>
        <p:spPr bwMode="auto">
          <a:xfrm>
            <a:off x="2891288" y="3070203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72" name="Google Shape;572;p37"/>
          <p:cNvSpPr txBox="1"/>
          <p:nvPr/>
        </p:nvSpPr>
        <p:spPr bwMode="auto">
          <a:xfrm>
            <a:off x="6294649" y="875332"/>
            <a:ext cx="21042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2000">
                <a:solidFill>
                  <a:schemeClr val="accent5">
                    <a:lumMod val="40000"/>
                    <a:lumOff val="60000"/>
                  </a:schemeClr>
                </a:solidFill>
                <a:latin typeface="Audiowide"/>
                <a:ea typeface="Audiowide"/>
                <a:cs typeface="Audiowide"/>
              </a:rPr>
              <a:t>Simple Navigation</a:t>
            </a:r>
            <a:endParaRPr sz="2000">
              <a:solidFill>
                <a:schemeClr val="accent5">
                  <a:lumMod val="40000"/>
                  <a:lumOff val="60000"/>
                </a:schemeClr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74" name="Google Shape;574;p37"/>
          <p:cNvSpPr/>
          <p:nvPr/>
        </p:nvSpPr>
        <p:spPr bwMode="auto">
          <a:xfrm rot="-5400000">
            <a:off x="3744737" y="2375632"/>
            <a:ext cx="2487451" cy="24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76" name="Google Shape;576;p37"/>
          <p:cNvSpPr txBox="1"/>
          <p:nvPr/>
        </p:nvSpPr>
        <p:spPr bwMode="auto">
          <a:xfrm>
            <a:off x="244725" y="1421646"/>
            <a:ext cx="1539900" cy="1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1600">
                <a:solidFill>
                  <a:schemeClr val="accent1"/>
                </a:solidFill>
                <a:latin typeface="Audiowide"/>
              </a:rPr>
              <a:t>Voice Thread</a:t>
            </a:r>
            <a:endParaRPr lang="en-US" sz="900">
              <a:solidFill>
                <a:schemeClr val="accen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78" name="Google Shape;578;p37"/>
          <p:cNvSpPr txBox="1"/>
          <p:nvPr/>
        </p:nvSpPr>
        <p:spPr bwMode="auto">
          <a:xfrm>
            <a:off x="1502165" y="1339257"/>
            <a:ext cx="1698048" cy="1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1600" b="0" i="0">
                <a:solidFill>
                  <a:schemeClr val="accent1"/>
                </a:solidFill>
                <a:latin typeface="Audiowide"/>
              </a:rPr>
              <a:t>Setup map layout </a:t>
            </a:r>
            <a:endParaRPr lang="en-US" sz="1200">
              <a:solidFill>
                <a:schemeClr val="accen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80" name="Google Shape;580;p37"/>
          <p:cNvSpPr txBox="1"/>
          <p:nvPr/>
        </p:nvSpPr>
        <p:spPr bwMode="auto">
          <a:xfrm>
            <a:off x="3294952" y="1410679"/>
            <a:ext cx="1539900" cy="1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defRPr/>
            </a:pPr>
            <a:r>
              <a:rPr lang="en-US" sz="1600">
                <a:solidFill>
                  <a:schemeClr val="accent1"/>
                </a:solidFill>
                <a:latin typeface="Audiowide"/>
              </a:rPr>
              <a:t>Toggle GPS</a:t>
            </a:r>
            <a:endParaRPr/>
          </a:p>
          <a:p>
            <a:pPr lvl="0" algn="ctr">
              <a:defRPr/>
            </a:pPr>
            <a:endParaRPr sz="1600">
              <a:solidFill>
                <a:schemeClr val="accent1"/>
              </a:solidFill>
              <a:latin typeface="Audiowide"/>
              <a:ea typeface="Karla"/>
              <a:cs typeface="Karla"/>
            </a:endParaRPr>
          </a:p>
        </p:txBody>
      </p:sp>
      <p:sp>
        <p:nvSpPr>
          <p:cNvPr id="581" name="Google Shape;581;p37"/>
          <p:cNvSpPr/>
          <p:nvPr/>
        </p:nvSpPr>
        <p:spPr bwMode="auto">
          <a:xfrm>
            <a:off x="720226" y="810395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1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82" name="Google Shape;582;p37"/>
          <p:cNvSpPr/>
          <p:nvPr/>
        </p:nvSpPr>
        <p:spPr bwMode="auto">
          <a:xfrm>
            <a:off x="2072563" y="789368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2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83" name="Google Shape;583;p37"/>
          <p:cNvSpPr/>
          <p:nvPr/>
        </p:nvSpPr>
        <p:spPr bwMode="auto">
          <a:xfrm>
            <a:off x="3810990" y="808689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3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584" name="Google Shape;584;p37"/>
          <p:cNvSpPr/>
          <p:nvPr/>
        </p:nvSpPr>
        <p:spPr bwMode="auto">
          <a:xfrm rot="10800000" flipH="1">
            <a:off x="804339" y="3504801"/>
            <a:ext cx="4703750" cy="67825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586" name="Google Shape;586;p37"/>
          <p:cNvGrpSpPr/>
          <p:nvPr/>
        </p:nvGrpSpPr>
        <p:grpSpPr bwMode="auto">
          <a:xfrm rot="10800000">
            <a:off x="8625657" y="428621"/>
            <a:ext cx="288601" cy="1096693"/>
            <a:chOff x="1006700" y="2603975"/>
            <a:chExt cx="55450" cy="210700"/>
          </a:xfrm>
        </p:grpSpPr>
        <p:sp>
          <p:nvSpPr>
            <p:cNvPr id="587" name="Google Shape;587;p37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 bwMode="auto">
          <a:xfrm>
            <a:off x="743331" y="3804514"/>
            <a:ext cx="820307" cy="763275"/>
            <a:chOff x="827350" y="3629733"/>
            <a:chExt cx="1431600" cy="1332067"/>
          </a:xfrm>
        </p:grpSpPr>
        <p:sp>
          <p:nvSpPr>
            <p:cNvPr id="594" name="Google Shape;594;p37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97" name="Google Shape;597;p37"/>
          <p:cNvGrpSpPr/>
          <p:nvPr/>
        </p:nvGrpSpPr>
        <p:grpSpPr bwMode="auto">
          <a:xfrm>
            <a:off x="120917" y="3295511"/>
            <a:ext cx="688313" cy="640458"/>
            <a:chOff x="827350" y="3629733"/>
            <a:chExt cx="1431600" cy="1332067"/>
          </a:xfrm>
        </p:grpSpPr>
        <p:sp>
          <p:nvSpPr>
            <p:cNvPr id="598" name="Google Shape;598;p37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01" name="Google Shape;601;p37"/>
          <p:cNvGrpSpPr/>
          <p:nvPr/>
        </p:nvGrpSpPr>
        <p:grpSpPr bwMode="auto">
          <a:xfrm>
            <a:off x="2151583" y="2897685"/>
            <a:ext cx="421927" cy="419371"/>
            <a:chOff x="-6689825" y="3992050"/>
            <a:chExt cx="293024" cy="291250"/>
          </a:xfrm>
        </p:grpSpPr>
        <p:sp>
          <p:nvSpPr>
            <p:cNvPr id="602" name="Google Shape;602;p37"/>
            <p:cNvSpPr/>
            <p:nvPr/>
          </p:nvSpPr>
          <p:spPr bwMode="auto"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 bwMode="auto"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 bwMode="auto"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 bwMode="auto"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 bwMode="auto">
            <a:xfrm>
              <a:off x="-6449600" y="4073975"/>
              <a:ext cx="52799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 bwMode="auto"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 bwMode="auto"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 bwMode="auto"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 bwMode="auto"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 bwMode="auto"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 bwMode="auto"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 bwMode="auto"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14" name="Google Shape;614;p37"/>
          <p:cNvGrpSpPr/>
          <p:nvPr/>
        </p:nvGrpSpPr>
        <p:grpSpPr bwMode="auto">
          <a:xfrm>
            <a:off x="804339" y="2884813"/>
            <a:ext cx="319874" cy="419382"/>
            <a:chOff x="-4082800" y="3612425"/>
            <a:chExt cx="222150" cy="291825"/>
          </a:xfrm>
        </p:grpSpPr>
        <p:sp>
          <p:nvSpPr>
            <p:cNvPr id="615" name="Google Shape;615;p37"/>
            <p:cNvSpPr/>
            <p:nvPr/>
          </p:nvSpPr>
          <p:spPr bwMode="auto"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 bwMode="auto"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 bwMode="auto"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18" name="Google Shape;618;p37"/>
          <p:cNvGrpSpPr/>
          <p:nvPr/>
        </p:nvGrpSpPr>
        <p:grpSpPr bwMode="auto">
          <a:xfrm>
            <a:off x="3842384" y="2822256"/>
            <a:ext cx="425310" cy="419659"/>
            <a:chOff x="-1951475" y="3597449"/>
            <a:chExt cx="295375" cy="291450"/>
          </a:xfrm>
        </p:grpSpPr>
        <p:sp>
          <p:nvSpPr>
            <p:cNvPr id="619" name="Google Shape;619;p37"/>
            <p:cNvSpPr/>
            <p:nvPr/>
          </p:nvSpPr>
          <p:spPr bwMode="auto">
            <a:xfrm>
              <a:off x="-1951475" y="3597449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 bwMode="auto"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 bwMode="auto"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 bwMode="auto"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23" name="Google Shape;623;p37"/>
          <p:cNvSpPr/>
          <p:nvPr/>
        </p:nvSpPr>
        <p:spPr bwMode="auto">
          <a:xfrm>
            <a:off x="2018446" y="2759825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4" name="Google Shape;624;p37"/>
          <p:cNvSpPr/>
          <p:nvPr/>
        </p:nvSpPr>
        <p:spPr bwMode="auto">
          <a:xfrm>
            <a:off x="620176" y="2746349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5" name="Google Shape;625;p37"/>
          <p:cNvSpPr/>
          <p:nvPr/>
        </p:nvSpPr>
        <p:spPr bwMode="auto">
          <a:xfrm>
            <a:off x="3710940" y="2684540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626" name="Google Shape;626;p37"/>
          <p:cNvCxnSpPr>
            <a:stCxn id="624" idx="3"/>
          </p:cNvCxnSpPr>
          <p:nvPr/>
        </p:nvCxnSpPr>
        <p:spPr bwMode="auto">
          <a:xfrm flipH="1" flipV="1">
            <a:off x="959688" y="2454706"/>
            <a:ext cx="4588" cy="29164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23" idx="3"/>
          </p:cNvCxnSpPr>
          <p:nvPr/>
        </p:nvCxnSpPr>
        <p:spPr bwMode="auto">
          <a:xfrm flipH="1" flipV="1">
            <a:off x="2357971" y="2473975"/>
            <a:ext cx="4575" cy="28585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stCxn id="625" idx="3"/>
          </p:cNvCxnSpPr>
          <p:nvPr/>
        </p:nvCxnSpPr>
        <p:spPr bwMode="auto">
          <a:xfrm flipV="1">
            <a:off x="4055040" y="2453000"/>
            <a:ext cx="0" cy="23153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TextBox 65"/>
          <p:cNvSpPr txBox="1"/>
          <p:nvPr/>
        </p:nvSpPr>
        <p:spPr bwMode="auto">
          <a:xfrm>
            <a:off x="1991599" y="4453317"/>
            <a:ext cx="254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b="1">
                <a:solidFill>
                  <a:schemeClr val="tx2">
                    <a:lumMod val="10000"/>
                  </a:schemeClr>
                </a:solidFill>
              </a:rPr>
              <a:t>Control button pressed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1210" t="3032" r="1903" b="3256"/>
          <a:stretch/>
        </p:blipFill>
        <p:spPr bwMode="auto">
          <a:xfrm>
            <a:off x="5090780" y="1853406"/>
            <a:ext cx="4219606" cy="2411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build="p"/>
      <p:bldP spid="576" grpId="0"/>
      <p:bldP spid="578" grpId="0"/>
      <p:bldP spid="580" grpId="0"/>
      <p:bldP spid="581" grpId="0" animBg="1"/>
      <p:bldP spid="582" grpId="0" animBg="1"/>
      <p:bldP spid="583" grpId="0" animBg="1"/>
      <p:bldP spid="623" grpId="0" animBg="1"/>
      <p:bldP spid="624" grpId="0" animBg="1"/>
      <p:bldP spid="6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 bwMode="auto"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 b="1">
              <a:latin typeface="Audiowide"/>
            </a:endParaRPr>
          </a:p>
        </p:txBody>
      </p:sp>
      <p:sp>
        <p:nvSpPr>
          <p:cNvPr id="352" name="Google Shape;352;p32"/>
          <p:cNvSpPr/>
          <p:nvPr/>
        </p:nvSpPr>
        <p:spPr bwMode="auto">
          <a:xfrm>
            <a:off x="147597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 b="1">
              <a:latin typeface="Audiowide"/>
            </a:endParaRPr>
          </a:p>
        </p:txBody>
      </p:sp>
      <p:sp>
        <p:nvSpPr>
          <p:cNvPr id="353" name="Google Shape;353;p32"/>
          <p:cNvSpPr/>
          <p:nvPr/>
        </p:nvSpPr>
        <p:spPr bwMode="auto">
          <a:xfrm>
            <a:off x="4182000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 b="1">
              <a:latin typeface="Audiowide"/>
            </a:endParaRPr>
          </a:p>
        </p:txBody>
      </p:sp>
      <p:sp>
        <p:nvSpPr>
          <p:cNvPr id="354" name="Google Shape;354;p32"/>
          <p:cNvSpPr/>
          <p:nvPr/>
        </p:nvSpPr>
        <p:spPr bwMode="auto">
          <a:xfrm>
            <a:off x="688802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 b="1">
              <a:latin typeface="Audiowide"/>
            </a:endParaRPr>
          </a:p>
        </p:txBody>
      </p:sp>
      <p:sp>
        <p:nvSpPr>
          <p:cNvPr id="355" name="Google Shape;355;p32"/>
          <p:cNvSpPr/>
          <p:nvPr/>
        </p:nvSpPr>
        <p:spPr bwMode="auto">
          <a:xfrm>
            <a:off x="4182001" y="3135988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 b="1">
              <a:latin typeface="Audiowide"/>
            </a:endParaRPr>
          </a:p>
        </p:txBody>
      </p:sp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 bwMode="auto">
          <a:xfrm>
            <a:off x="713224" y="187276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chemeClr val="accent5">
                    <a:lumMod val="40000"/>
                    <a:lumOff val="60000"/>
                  </a:schemeClr>
                </a:solidFill>
                <a:latin typeface="Audiowide"/>
              </a:rPr>
              <a:t>Introduction</a:t>
            </a:r>
            <a:r>
              <a:rPr lang="en-US" b="1">
                <a:latin typeface="Audiowide"/>
              </a:rPr>
              <a:t> </a:t>
            </a:r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 bwMode="auto">
          <a:xfrm>
            <a:off x="3419250" y="368900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defRPr/>
            </a:pPr>
            <a:r>
              <a:rPr lang="en-US" b="1">
                <a:solidFill>
                  <a:schemeClr val="accent5">
                    <a:lumMod val="40000"/>
                    <a:lumOff val="60000"/>
                  </a:schemeClr>
                </a:solidFill>
                <a:latin typeface="Audiowide"/>
              </a:rPr>
              <a:t>Conclusions</a:t>
            </a:r>
            <a:endParaRPr b="1">
              <a:solidFill>
                <a:schemeClr val="accent5">
                  <a:lumMod val="40000"/>
                  <a:lumOff val="60000"/>
                </a:schemeClr>
              </a:solidFill>
              <a:latin typeface="Audiowide"/>
            </a:endParaRPr>
          </a:p>
        </p:txBody>
      </p:sp>
      <p:sp>
        <p:nvSpPr>
          <p:cNvPr id="369" name="Google Shape;369;p32"/>
          <p:cNvSpPr txBox="1">
            <a:spLocks noGrp="1"/>
          </p:cNvSpPr>
          <p:nvPr>
            <p:ph type="title" idx="6"/>
          </p:nvPr>
        </p:nvSpPr>
        <p:spPr bwMode="auto">
          <a:xfrm>
            <a:off x="3266593" y="1875344"/>
            <a:ext cx="270602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chemeClr val="accent5">
                    <a:lumMod val="40000"/>
                    <a:lumOff val="60000"/>
                  </a:schemeClr>
                </a:solidFill>
                <a:latin typeface="Audiowide"/>
              </a:rPr>
              <a:t>P</a:t>
            </a:r>
            <a:r>
              <a:rPr lang="en" b="1">
                <a:solidFill>
                  <a:schemeClr val="accent5">
                    <a:lumMod val="40000"/>
                    <a:lumOff val="60000"/>
                  </a:schemeClr>
                </a:solidFill>
                <a:latin typeface="Audiowide"/>
              </a:rPr>
              <a:t>roject overview</a:t>
            </a:r>
            <a:endParaRPr b="1">
              <a:solidFill>
                <a:schemeClr val="accent5">
                  <a:lumMod val="40000"/>
                  <a:lumOff val="60000"/>
                </a:schemeClr>
              </a:solidFill>
              <a:latin typeface="Audiowide"/>
            </a:endParaRPr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8"/>
          </p:nvPr>
        </p:nvSpPr>
        <p:spPr bwMode="auto"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1">
                <a:latin typeface="Audiowide"/>
              </a:rPr>
              <a:t>01</a:t>
            </a:r>
            <a:endParaRPr sz="2400" b="1">
              <a:latin typeface="Audiowide"/>
            </a:endParaRPr>
          </a:p>
        </p:txBody>
      </p:sp>
      <p:sp>
        <p:nvSpPr>
          <p:cNvPr id="370" name="Google Shape;370;p32"/>
          <p:cNvSpPr txBox="1">
            <a:spLocks noGrp="1"/>
          </p:cNvSpPr>
          <p:nvPr>
            <p:ph type="title" idx="13"/>
          </p:nvPr>
        </p:nvSpPr>
        <p:spPr bwMode="auto">
          <a:xfrm>
            <a:off x="4121400" y="3198538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1">
                <a:latin typeface="Audiowide"/>
              </a:rPr>
              <a:t>04</a:t>
            </a:r>
            <a:endParaRPr sz="2400" b="1">
              <a:latin typeface="Audiowide"/>
            </a:endParaRPr>
          </a:p>
        </p:txBody>
      </p:sp>
      <p:sp>
        <p:nvSpPr>
          <p:cNvPr id="371" name="Google Shape;371;p32"/>
          <p:cNvSpPr txBox="1">
            <a:spLocks noGrp="1"/>
          </p:cNvSpPr>
          <p:nvPr>
            <p:ph type="title" idx="14"/>
          </p:nvPr>
        </p:nvSpPr>
        <p:spPr bwMode="auto"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1">
                <a:latin typeface="Audiowide"/>
              </a:rPr>
              <a:t>02</a:t>
            </a:r>
            <a:endParaRPr sz="2400" b="1">
              <a:latin typeface="Audiowide"/>
            </a:endParaRPr>
          </a:p>
        </p:txBody>
      </p:sp>
      <p:sp>
        <p:nvSpPr>
          <p:cNvPr id="373" name="Google Shape;373;p32"/>
          <p:cNvSpPr txBox="1">
            <a:spLocks noGrp="1"/>
          </p:cNvSpPr>
          <p:nvPr>
            <p:ph type="title" idx="15"/>
          </p:nvPr>
        </p:nvSpPr>
        <p:spPr bwMode="auto">
          <a:xfrm>
            <a:off x="5958869" y="1875344"/>
            <a:ext cx="245816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chemeClr val="accent5">
                    <a:lumMod val="40000"/>
                    <a:lumOff val="60000"/>
                  </a:schemeClr>
                </a:solidFill>
                <a:latin typeface="Audiowide"/>
              </a:rPr>
              <a:t>Methodology</a:t>
            </a:r>
            <a:r>
              <a:rPr lang="en-US" sz="1600" b="1">
                <a:latin typeface="Audiowide"/>
              </a:rPr>
              <a:t> </a:t>
            </a:r>
            <a:endParaRPr sz="1600" b="1">
              <a:latin typeface="Audiowide"/>
            </a:endParaRPr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19"/>
          </p:nvPr>
        </p:nvSpPr>
        <p:spPr bwMode="auto">
          <a:xfrm>
            <a:off x="1640806" y="543513"/>
            <a:ext cx="5957596" cy="514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800" b="1">
                <a:latin typeface="Audiowide"/>
              </a:rPr>
              <a:t>Table of contents</a:t>
            </a:r>
            <a:endParaRPr sz="2800" b="1">
              <a:latin typeface="Audiowide"/>
            </a:endParaRPr>
          </a:p>
        </p:txBody>
      </p:sp>
      <p:grpSp>
        <p:nvGrpSpPr>
          <p:cNvPr id="377" name="Google Shape;377;p32"/>
          <p:cNvGrpSpPr/>
          <p:nvPr/>
        </p:nvGrpSpPr>
        <p:grpSpPr bwMode="auto"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78" name="Google Shape;378;p32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  <p:sp>
          <p:nvSpPr>
            <p:cNvPr id="379" name="Google Shape;379;p32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  <p:sp>
          <p:nvSpPr>
            <p:cNvPr id="380" name="Google Shape;380;p32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  <p:sp>
          <p:nvSpPr>
            <p:cNvPr id="381" name="Google Shape;381;p32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  <p:sp>
          <p:nvSpPr>
            <p:cNvPr id="382" name="Google Shape;382;p32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  <p:sp>
          <p:nvSpPr>
            <p:cNvPr id="383" name="Google Shape;383;p32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</p:grpSp>
      <p:grpSp>
        <p:nvGrpSpPr>
          <p:cNvPr id="384" name="Google Shape;384;p32"/>
          <p:cNvGrpSpPr/>
          <p:nvPr/>
        </p:nvGrpSpPr>
        <p:grpSpPr bwMode="auto"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85" name="Google Shape;385;p32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  <p:sp>
          <p:nvSpPr>
            <p:cNvPr id="386" name="Google Shape;386;p32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  <p:sp>
          <p:nvSpPr>
            <p:cNvPr id="387" name="Google Shape;387;p32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</p:grpSp>
      <p:grpSp>
        <p:nvGrpSpPr>
          <p:cNvPr id="388" name="Google Shape;388;p32"/>
          <p:cNvGrpSpPr/>
          <p:nvPr/>
        </p:nvGrpSpPr>
        <p:grpSpPr bwMode="auto"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89" name="Google Shape;389;p32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  <p:sp>
          <p:nvSpPr>
            <p:cNvPr id="390" name="Google Shape;390;p32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  <p:sp>
          <p:nvSpPr>
            <p:cNvPr id="391" name="Google Shape;391;p32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100" b="1">
                <a:latin typeface="Audiowide"/>
              </a:endParaRPr>
            </a:p>
          </p:txBody>
        </p:sp>
      </p:grpSp>
      <p:sp>
        <p:nvSpPr>
          <p:cNvPr id="41" name="Google Shape;371;p32"/>
          <p:cNvSpPr txBox="1"/>
          <p:nvPr/>
        </p:nvSpPr>
        <p:spPr bwMode="auto">
          <a:xfrm>
            <a:off x="6827425" y="1366017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en" sz="2400" b="1">
                <a:latin typeface="Audiowide"/>
              </a:rPr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2" grpId="0" animBg="1"/>
      <p:bldP spid="353" grpId="0" animBg="1"/>
      <p:bldP spid="354" grpId="0" animBg="1"/>
      <p:bldP spid="355" grpId="0" animBg="1"/>
      <p:bldP spid="364" grpId="0"/>
      <p:bldP spid="366" grpId="0"/>
      <p:bldP spid="369" grpId="0"/>
      <p:bldP spid="361" grpId="0"/>
      <p:bldP spid="370" grpId="0"/>
      <p:bldP spid="371" grpId="0"/>
      <p:bldP spid="373" grpId="0"/>
      <p:bldP spid="360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" name="Google Shape;1115;p49"/>
          <p:cNvSpPr txBox="1">
            <a:spLocks noGrp="1"/>
          </p:cNvSpPr>
          <p:nvPr>
            <p:ph type="subTitle" idx="4"/>
          </p:nvPr>
        </p:nvSpPr>
        <p:spPr bwMode="auto">
          <a:xfrm>
            <a:off x="6522490" y="209546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>
                <a:solidFill>
                  <a:schemeClr val="accent5">
                    <a:lumMod val="40000"/>
                    <a:lumOff val="60000"/>
                  </a:schemeClr>
                </a:solidFill>
              </a:rPr>
              <a:t>Logo on BOOTING</a:t>
            </a:r>
            <a:endParaRPr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120" name="Google Shape;1120;p49"/>
          <p:cNvGrpSpPr/>
          <p:nvPr/>
        </p:nvGrpSpPr>
        <p:grpSpPr bwMode="auto">
          <a:xfrm rot="10800000">
            <a:off x="216507" y="209546"/>
            <a:ext cx="288601" cy="1096693"/>
            <a:chOff x="1006700" y="2603975"/>
            <a:chExt cx="55450" cy="210700"/>
          </a:xfrm>
        </p:grpSpPr>
        <p:sp>
          <p:nvSpPr>
            <p:cNvPr id="1121" name="Google Shape;1121;p49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27" name="Google Shape;1127;p49"/>
          <p:cNvGrpSpPr/>
          <p:nvPr/>
        </p:nvGrpSpPr>
        <p:grpSpPr bwMode="auto">
          <a:xfrm>
            <a:off x="7945840" y="4143668"/>
            <a:ext cx="752163" cy="699602"/>
            <a:chOff x="827350" y="3629733"/>
            <a:chExt cx="1431600" cy="1332067"/>
          </a:xfrm>
        </p:grpSpPr>
        <p:sp>
          <p:nvSpPr>
            <p:cNvPr id="1128" name="Google Shape;1128;p49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31" name="Google Shape;1131;p49"/>
          <p:cNvGrpSpPr/>
          <p:nvPr/>
        </p:nvGrpSpPr>
        <p:grpSpPr bwMode="auto">
          <a:xfrm>
            <a:off x="8213740" y="3368870"/>
            <a:ext cx="405716" cy="377375"/>
            <a:chOff x="827350" y="3629733"/>
            <a:chExt cx="1431600" cy="1332067"/>
          </a:xfrm>
        </p:grpSpPr>
        <p:sp>
          <p:nvSpPr>
            <p:cNvPr id="1132" name="Google Shape;1132;p49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35" name="Google Shape;1135;p49"/>
          <p:cNvGrpSpPr/>
          <p:nvPr/>
        </p:nvGrpSpPr>
        <p:grpSpPr bwMode="auto">
          <a:xfrm>
            <a:off x="7684612" y="3842667"/>
            <a:ext cx="348738" cy="324358"/>
            <a:chOff x="827350" y="3629733"/>
            <a:chExt cx="1431600" cy="1332067"/>
          </a:xfrm>
        </p:grpSpPr>
        <p:sp>
          <p:nvSpPr>
            <p:cNvPr id="1136" name="Google Shape;1136;p49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8" name="Straight Connector 7"/>
          <p:cNvCxnSpPr/>
          <p:nvPr/>
        </p:nvCxnSpPr>
        <p:spPr bwMode="auto">
          <a:xfrm>
            <a:off x="6259069" y="902201"/>
            <a:ext cx="21188" cy="3727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6010511"/>
              </p:ext>
            </p:extLst>
          </p:nvPr>
        </p:nvGraphicFramePr>
        <p:xfrm>
          <a:off x="464538" y="105543"/>
          <a:ext cx="6095999" cy="406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204201">
        <p:fade/>
      </p:transition>
    </mc:Choice>
    <mc:Fallback xmlns:w="http://schemas.openxmlformats.org/wordprocessingml/2006/main" xmlns:m="http://schemas.openxmlformats.org/officeDocument/2006/math" xmlns="">
      <p:transition spd="slow" advClick="1" advTm="204201">
        <p:fade thruBlk="0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 bwMode="auto"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 bwMode="auto">
          <a:xfrm>
            <a:off x="4491886" y="1682463"/>
            <a:ext cx="3719273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defRPr/>
            </a:pPr>
            <a:r>
              <a:rPr lang="en-US"/>
              <a:t>Conclusion </a:t>
            </a:r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 bwMode="auto">
          <a:xfrm>
            <a:off x="1931112" y="1872250"/>
            <a:ext cx="2012238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04</a:t>
            </a:r>
            <a:endParaRPr/>
          </a:p>
        </p:txBody>
      </p:sp>
      <p:grpSp>
        <p:nvGrpSpPr>
          <p:cNvPr id="400" name="Google Shape;400;p33"/>
          <p:cNvGrpSpPr/>
          <p:nvPr/>
        </p:nvGrpSpPr>
        <p:grpSpPr bwMode="auto"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 bwMode="auto"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The art of work</a:t>
            </a:r>
            <a:endParaRPr/>
          </a:p>
        </p:txBody>
      </p:sp>
      <p:pic>
        <p:nvPicPr>
          <p:cNvPr id="42" name="Picture 2" descr="Iti Logo - LogoDix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/>
        </p:blipFill>
        <p:spPr bwMode="auto">
          <a:xfrm>
            <a:off x="-65330" y="4310877"/>
            <a:ext cx="1811561" cy="803879"/>
          </a:xfrm>
          <a:prstGeom prst="rect">
            <a:avLst/>
          </a:prstGeom>
          <a:noFill/>
        </p:spPr>
      </p:pic>
      <p:grpSp>
        <p:nvGrpSpPr>
          <p:cNvPr id="43" name="Google Shape;407;p33"/>
          <p:cNvGrpSpPr/>
          <p:nvPr/>
        </p:nvGrpSpPr>
        <p:grpSpPr bwMode="auto"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4" name="Google Shape;408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" name="Google Shape;409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" name="Google Shape;410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7" name="Google Shape;411;p33"/>
          <p:cNvGrpSpPr/>
          <p:nvPr/>
        </p:nvGrpSpPr>
        <p:grpSpPr bwMode="auto"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8" name="Google Shape;412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" name="Google Shape;413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" name="Google Shape;414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1" name="Google Shape;415;p33"/>
          <p:cNvGrpSpPr/>
          <p:nvPr/>
        </p:nvGrpSpPr>
        <p:grpSpPr bwMode="auto"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52" name="Google Shape;416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" name="Google Shape;417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" name="Google Shape;418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5" name="Google Shape;419;p33"/>
          <p:cNvGrpSpPr/>
          <p:nvPr/>
        </p:nvGrpSpPr>
        <p:grpSpPr bwMode="auto"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56" name="Google Shape;420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" name="Google Shape;421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" name="Google Shape;422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9" name="Google Shape;423;p33"/>
          <p:cNvGrpSpPr/>
          <p:nvPr/>
        </p:nvGrpSpPr>
        <p:grpSpPr bwMode="auto">
          <a:xfrm>
            <a:off x="6634530" y="4239131"/>
            <a:ext cx="464268" cy="431989"/>
            <a:chOff x="827350" y="3629733"/>
            <a:chExt cx="1431600" cy="1332067"/>
          </a:xfrm>
        </p:grpSpPr>
        <p:sp>
          <p:nvSpPr>
            <p:cNvPr id="60" name="Google Shape;424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" name="Google Shape;425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" name="Google Shape;426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/>
      <p:bldP spid="399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 bwMode="auto">
          <a:xfrm>
            <a:off x="219652" y="226132"/>
            <a:ext cx="8084658" cy="572700"/>
          </a:xfrm>
        </p:spPr>
        <p:txBody>
          <a:bodyPr/>
          <a:lstStyle/>
          <a:p>
            <a:pPr>
              <a:defRPr/>
            </a:pPr>
            <a:r>
              <a:rPr lang="en-US" sz="2400">
                <a:solidFill>
                  <a:schemeClr val="accent5">
                    <a:lumMod val="40000"/>
                    <a:lumOff val="60000"/>
                  </a:schemeClr>
                </a:solidFill>
              </a:rPr>
              <a:t>Conclusion and Future Work</a:t>
            </a:r>
            <a:endParaRPr/>
          </a:p>
        </p:txBody>
      </p:sp>
      <p:graphicFrame>
        <p:nvGraphicFramePr>
          <p:cNvPr id="12" name="Diagram 11"/>
          <p:cNvGraphicFramePr>
            <a:graphicFrameLocks/>
          </p:cNvGraphicFramePr>
          <p:nvPr/>
        </p:nvGraphicFramePr>
        <p:xfrm>
          <a:off x="1156855" y="90689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12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069734" y="122223"/>
            <a:ext cx="2783321" cy="572700"/>
          </a:xfrm>
        </p:spPr>
        <p:txBody>
          <a:bodyPr/>
          <a:lstStyle/>
          <a:p>
            <a:pPr>
              <a:defRPr/>
            </a:pPr>
            <a:r>
              <a:rPr lang="en-US" sz="2400">
                <a:solidFill>
                  <a:schemeClr val="accent5">
                    <a:lumMod val="40000"/>
                    <a:lumOff val="60000"/>
                  </a:schemeClr>
                </a:solidFill>
              </a:rPr>
              <a:t>Live Demo</a:t>
            </a:r>
            <a:endParaRPr/>
          </a:p>
        </p:txBody>
      </p:sp>
      <p:pic>
        <p:nvPicPr>
          <p:cNvPr id="441418033" name="Picture 4414180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096646" y="591246"/>
            <a:ext cx="4345490" cy="4345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67" name="Google Shape;767;p41"/>
          <p:cNvGrpSpPr/>
          <p:nvPr/>
        </p:nvGrpSpPr>
        <p:grpSpPr bwMode="auto">
          <a:xfrm rot="5400000">
            <a:off x="3024957" y="-219079"/>
            <a:ext cx="288601" cy="1096693"/>
            <a:chOff x="1006700" y="2603975"/>
            <a:chExt cx="55450" cy="210700"/>
          </a:xfrm>
        </p:grpSpPr>
        <p:sp>
          <p:nvSpPr>
            <p:cNvPr id="768" name="Google Shape;768;p41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2" name="Google Shape;772;p41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3" name="Google Shape;773;p41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74" name="Google Shape;774;p41"/>
          <p:cNvGrpSpPr/>
          <p:nvPr/>
        </p:nvGrpSpPr>
        <p:grpSpPr bwMode="auto">
          <a:xfrm>
            <a:off x="6515167" y="2955924"/>
            <a:ext cx="1372762" cy="1277186"/>
            <a:chOff x="827350" y="3629733"/>
            <a:chExt cx="1431600" cy="1332067"/>
          </a:xfrm>
        </p:grpSpPr>
        <p:sp>
          <p:nvSpPr>
            <p:cNvPr id="775" name="Google Shape;775;p41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78" name="Google Shape;778;p41"/>
          <p:cNvGrpSpPr/>
          <p:nvPr/>
        </p:nvGrpSpPr>
        <p:grpSpPr bwMode="auto">
          <a:xfrm>
            <a:off x="6653543" y="1981773"/>
            <a:ext cx="688313" cy="640458"/>
            <a:chOff x="827350" y="3629733"/>
            <a:chExt cx="1431600" cy="1332067"/>
          </a:xfrm>
        </p:grpSpPr>
        <p:sp>
          <p:nvSpPr>
            <p:cNvPr id="779" name="Google Shape;779;p41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0" name="Google Shape;780;p41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4" name="Google Shape;853;p43"/>
          <p:cNvGrpSpPr/>
          <p:nvPr/>
        </p:nvGrpSpPr>
        <p:grpSpPr bwMode="auto">
          <a:xfrm>
            <a:off x="1111072" y="960669"/>
            <a:ext cx="463695" cy="431323"/>
            <a:chOff x="827350" y="3629733"/>
            <a:chExt cx="1431600" cy="1332067"/>
          </a:xfrm>
        </p:grpSpPr>
        <p:sp>
          <p:nvSpPr>
            <p:cNvPr id="35" name="Google Shape;854;p4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" name="Google Shape;855;p4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" name="Google Shape;856;p4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82" name="Google Shape;782;p41"/>
          <p:cNvGrpSpPr/>
          <p:nvPr/>
        </p:nvGrpSpPr>
        <p:grpSpPr bwMode="auto">
          <a:xfrm>
            <a:off x="4865856" y="3550298"/>
            <a:ext cx="688313" cy="640458"/>
            <a:chOff x="827350" y="3629733"/>
            <a:chExt cx="1431600" cy="1332067"/>
          </a:xfrm>
        </p:grpSpPr>
        <p:sp>
          <p:nvSpPr>
            <p:cNvPr id="783" name="Google Shape;783;p41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86" name="Google Shape;786;p41"/>
          <p:cNvGrpSpPr/>
          <p:nvPr/>
        </p:nvGrpSpPr>
        <p:grpSpPr bwMode="auto">
          <a:xfrm>
            <a:off x="5815073" y="4066919"/>
            <a:ext cx="439215" cy="408678"/>
            <a:chOff x="827350" y="3629733"/>
            <a:chExt cx="1431600" cy="1332067"/>
          </a:xfrm>
        </p:grpSpPr>
        <p:sp>
          <p:nvSpPr>
            <p:cNvPr id="787" name="Google Shape;787;p41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1" name="Google Shape;1402;p57"/>
          <p:cNvSpPr/>
          <p:nvPr/>
        </p:nvSpPr>
        <p:spPr bwMode="auto">
          <a:xfrm>
            <a:off x="1198293" y="1142731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2" name="Google Shape;1415;p57"/>
          <p:cNvSpPr txBox="1"/>
          <p:nvPr/>
        </p:nvSpPr>
        <p:spPr bwMode="auto">
          <a:xfrm>
            <a:off x="1714656" y="1176331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udiowide"/>
              <a:buNone/>
              <a:defRPr sz="81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en-US"/>
              <a:t>Thanks!</a:t>
            </a:r>
            <a:endParaRPr/>
          </a:p>
        </p:txBody>
      </p:sp>
      <p:sp>
        <p:nvSpPr>
          <p:cNvPr id="33" name="Google Shape;1416;p57"/>
          <p:cNvSpPr txBox="1">
            <a:spLocks noGrp="1"/>
          </p:cNvSpPr>
          <p:nvPr>
            <p:ph type="subTitle" idx="1"/>
          </p:nvPr>
        </p:nvSpPr>
        <p:spPr bwMode="auto">
          <a:xfrm>
            <a:off x="1714668" y="2326531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b="1">
                <a:solidFill>
                  <a:schemeClr val="lt1"/>
                </a:solidFill>
                <a:latin typeface="Audiowide"/>
              </a:rPr>
              <a:t>Do you have any questions?</a:t>
            </a:r>
            <a:endParaRPr b="1">
              <a:solidFill>
                <a:schemeClr val="lt1"/>
              </a:solidFill>
              <a:latin typeface="Audiowide"/>
            </a:endParaRPr>
          </a:p>
          <a:p>
            <a:pPr marL="0" lvl="0" indent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8561" y="261478"/>
            <a:ext cx="7705800" cy="5727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ritannic Bold"/>
              </a:rPr>
              <a:t>Team </a:t>
            </a:r>
            <a:endParaRPr/>
          </a:p>
        </p:txBody>
      </p:sp>
      <p:sp>
        <p:nvSpPr>
          <p:cNvPr id="4" name="Google Shape;2258;p62"/>
          <p:cNvSpPr txBox="1">
            <a:spLocks noGrp="1"/>
          </p:cNvSpPr>
          <p:nvPr/>
        </p:nvSpPr>
        <p:spPr bwMode="auto">
          <a:xfrm>
            <a:off x="1094171" y="2343150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defRPr>
            </a:lvl1pPr>
            <a:lvl2pPr marL="914400" marR="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marL="1371600" marR="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marL="1828800" marR="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marL="2743200" marR="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marL="3200400" marR="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marL="3657600" marR="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marL="4114800" marR="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">
                <a:solidFill>
                  <a:schemeClr val="accent4">
                    <a:lumMod val="75000"/>
                  </a:schemeClr>
                </a:solidFill>
              </a:rPr>
              <a:t>mal Aly</a:t>
            </a:r>
            <a:endParaRPr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8" name="Google Shape;2262;p62"/>
          <p:cNvGrpSpPr/>
          <p:nvPr/>
        </p:nvGrpSpPr>
        <p:grpSpPr bwMode="auto">
          <a:xfrm>
            <a:off x="3360325" y="2874187"/>
            <a:ext cx="76825" cy="76800"/>
            <a:chOff x="3104875" y="1099400"/>
            <a:chExt cx="76825" cy="76800"/>
          </a:xfrm>
        </p:grpSpPr>
        <p:sp>
          <p:nvSpPr>
            <p:cNvPr id="20" name="Google Shape;2263;p62"/>
            <p:cNvSpPr/>
            <p:nvPr/>
          </p:nvSpPr>
          <p:spPr bwMode="auto"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" name="Google Shape;2264;p62"/>
            <p:cNvSpPr/>
            <p:nvPr/>
          </p:nvSpPr>
          <p:spPr bwMode="auto"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9" name="Google Shape;2265;p62"/>
          <p:cNvGrpSpPr/>
          <p:nvPr/>
        </p:nvGrpSpPr>
        <p:grpSpPr bwMode="auto">
          <a:xfrm>
            <a:off x="6574175" y="1036787"/>
            <a:ext cx="76825" cy="76800"/>
            <a:chOff x="3104875" y="1099400"/>
            <a:chExt cx="76825" cy="76800"/>
          </a:xfrm>
        </p:grpSpPr>
        <p:sp>
          <p:nvSpPr>
            <p:cNvPr id="18" name="Google Shape;2266;p62"/>
            <p:cNvSpPr/>
            <p:nvPr/>
          </p:nvSpPr>
          <p:spPr bwMode="auto"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" name="Google Shape;2267;p62"/>
            <p:cNvSpPr/>
            <p:nvPr/>
          </p:nvSpPr>
          <p:spPr bwMode="auto"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0" name="Google Shape;2268;p62"/>
          <p:cNvGrpSpPr/>
          <p:nvPr/>
        </p:nvGrpSpPr>
        <p:grpSpPr bwMode="auto">
          <a:xfrm>
            <a:off x="4862475" y="4369087"/>
            <a:ext cx="76825" cy="76800"/>
            <a:chOff x="3104875" y="1099400"/>
            <a:chExt cx="76825" cy="76800"/>
          </a:xfrm>
        </p:grpSpPr>
        <p:sp>
          <p:nvSpPr>
            <p:cNvPr id="16" name="Google Shape;2269;p62"/>
            <p:cNvSpPr/>
            <p:nvPr/>
          </p:nvSpPr>
          <p:spPr bwMode="auto"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" name="Google Shape;2270;p62"/>
            <p:cNvSpPr/>
            <p:nvPr/>
          </p:nvSpPr>
          <p:spPr bwMode="auto"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6" name="Google Shape;2258;p62"/>
          <p:cNvSpPr txBox="1">
            <a:spLocks noGrp="1"/>
          </p:cNvSpPr>
          <p:nvPr/>
        </p:nvSpPr>
        <p:spPr bwMode="auto">
          <a:xfrm>
            <a:off x="3126514" y="2373032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defRPr>
            </a:lvl1pPr>
            <a:lvl2pPr marL="914400" marR="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marL="1371600" marR="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marL="1828800" marR="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marL="2743200" marR="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marL="3200400" marR="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marL="3657600" marR="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marL="4114800" marR="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Huda hussam </a:t>
            </a:r>
            <a:endParaRPr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Google Shape;2259;p62"/>
          <p:cNvSpPr txBox="1">
            <a:spLocks noGrp="1"/>
          </p:cNvSpPr>
          <p:nvPr/>
        </p:nvSpPr>
        <p:spPr bwMode="auto">
          <a:xfrm>
            <a:off x="5632114" y="2396773"/>
            <a:ext cx="27222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defRPr>
            </a:lvl1pPr>
            <a:lvl2pPr marL="914400" marR="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marL="1371600" marR="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marL="1828800" marR="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marL="2743200" marR="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marL="3200400" marR="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marL="3657600" marR="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marL="4114800" marR="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 marL="0" indent="0" algn="l">
              <a:defRPr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Mai el-Shahid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 bwMode="auto"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 bwMode="auto">
          <a:xfrm>
            <a:off x="4491887" y="1682463"/>
            <a:ext cx="3530296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>
                <a:latin typeface="Audiowide"/>
              </a:rPr>
              <a:t>I</a:t>
            </a:r>
            <a:r>
              <a:rPr lang="en" sz="3600">
                <a:latin typeface="Audiowide"/>
              </a:rPr>
              <a:t>ntroduction </a:t>
            </a:r>
            <a:endParaRPr sz="3600">
              <a:latin typeface="Audiowide"/>
            </a:endParaRPr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 bwMode="auto">
          <a:xfrm>
            <a:off x="1931113" y="1872250"/>
            <a:ext cx="1728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Audiowide"/>
              </a:rPr>
              <a:t>01</a:t>
            </a:r>
            <a:endParaRPr>
              <a:latin typeface="Audiowide"/>
            </a:endParaRPr>
          </a:p>
        </p:txBody>
      </p:sp>
      <p:grpSp>
        <p:nvGrpSpPr>
          <p:cNvPr id="407" name="Google Shape;407;p33"/>
          <p:cNvGrpSpPr/>
          <p:nvPr/>
        </p:nvGrpSpPr>
        <p:grpSpPr bwMode="auto"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 bwMode="auto"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 bwMode="auto"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 bwMode="auto"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 bwMode="auto">
          <a:xfrm>
            <a:off x="6634530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 bwMode="auto">
          <a:xfrm>
            <a:off x="4491887" y="2851113"/>
            <a:ext cx="3530295" cy="609900"/>
          </a:xfrm>
        </p:spPr>
        <p:txBody>
          <a:bodyPr/>
          <a:lstStyle/>
          <a:p>
            <a:pPr>
              <a:defRPr/>
            </a:pPr>
            <a:r>
              <a:rPr lang="en-US" b="0" i="0">
                <a:solidFill>
                  <a:schemeClr val="accent2">
                    <a:lumMod val="75000"/>
                  </a:schemeClr>
                </a:solidFill>
                <a:latin typeface="SimSun"/>
                <a:ea typeface="SimSun"/>
              </a:rPr>
              <a:t>Brief overview</a:t>
            </a:r>
            <a:endParaRPr lang="en-US">
              <a:solidFill>
                <a:schemeClr val="accent2">
                  <a:lumMod val="75000"/>
                </a:schemeClr>
              </a:solidFill>
              <a:latin typeface="SimSun"/>
              <a:ea typeface="SimSun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rcRect l="21667" t="35259" r="57250" b="31111"/>
          <a:stretch/>
        </p:blipFill>
        <p:spPr bwMode="auto">
          <a:xfrm>
            <a:off x="8228264" y="120531"/>
            <a:ext cx="685800" cy="615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/>
      <p:bldP spid="399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 bwMode="auto">
          <a:xfrm>
            <a:off x="3880500" y="1554975"/>
            <a:ext cx="1383000" cy="1383000"/>
          </a:xfrm>
          <a:prstGeom prst="pie">
            <a:avLst>
              <a:gd name="adj1" fmla="val 16169877"/>
              <a:gd name="adj2" fmla="val 134316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Audiowide"/>
            </a:endParaRPr>
          </a:p>
        </p:txBody>
      </p:sp>
      <p:sp>
        <p:nvSpPr>
          <p:cNvPr id="867" name="Google Shape;867;p44"/>
          <p:cNvSpPr/>
          <p:nvPr/>
        </p:nvSpPr>
        <p:spPr bwMode="auto">
          <a:xfrm>
            <a:off x="6664043" y="1554975"/>
            <a:ext cx="1383000" cy="1383000"/>
          </a:xfrm>
          <a:prstGeom prst="pie">
            <a:avLst>
              <a:gd name="adj1" fmla="val 16169877"/>
              <a:gd name="adj2" fmla="val 61601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Audiowide"/>
            </a:endParaRPr>
          </a:p>
        </p:txBody>
      </p:sp>
      <p:sp>
        <p:nvSpPr>
          <p:cNvPr id="868" name="Google Shape;868;p44"/>
          <p:cNvSpPr/>
          <p:nvPr/>
        </p:nvSpPr>
        <p:spPr bwMode="auto">
          <a:xfrm>
            <a:off x="1096950" y="1554975"/>
            <a:ext cx="1383000" cy="1383000"/>
          </a:xfrm>
          <a:prstGeom prst="pie">
            <a:avLst>
              <a:gd name="adj1" fmla="val 16169877"/>
              <a:gd name="adj2" fmla="val 1073618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Audiowide"/>
            </a:endParaRPr>
          </a:p>
        </p:txBody>
      </p:sp>
      <p:sp>
        <p:nvSpPr>
          <p:cNvPr id="869" name="Google Shape;869;p44"/>
          <p:cNvSpPr/>
          <p:nvPr/>
        </p:nvSpPr>
        <p:spPr bwMode="auto">
          <a:xfrm>
            <a:off x="4100400" y="1774875"/>
            <a:ext cx="943200" cy="943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Audiowide"/>
            </a:endParaRPr>
          </a:p>
        </p:txBody>
      </p:sp>
      <p:sp>
        <p:nvSpPr>
          <p:cNvPr id="870" name="Google Shape;870;p44"/>
          <p:cNvSpPr/>
          <p:nvPr/>
        </p:nvSpPr>
        <p:spPr bwMode="auto">
          <a:xfrm>
            <a:off x="6883943" y="1774875"/>
            <a:ext cx="943200" cy="943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Audiowide"/>
            </a:endParaRPr>
          </a:p>
        </p:txBody>
      </p:sp>
      <p:sp>
        <p:nvSpPr>
          <p:cNvPr id="871" name="Google Shape;871;p44"/>
          <p:cNvSpPr/>
          <p:nvPr/>
        </p:nvSpPr>
        <p:spPr bwMode="auto">
          <a:xfrm>
            <a:off x="1316850" y="1774875"/>
            <a:ext cx="943200" cy="943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Audiowide"/>
            </a:endParaRPr>
          </a:p>
        </p:txBody>
      </p:sp>
      <p:sp>
        <p:nvSpPr>
          <p:cNvPr id="873" name="Google Shape;873;p44"/>
          <p:cNvSpPr txBox="1">
            <a:spLocks noGrp="1"/>
          </p:cNvSpPr>
          <p:nvPr>
            <p:ph type="title"/>
          </p:nvPr>
        </p:nvSpPr>
        <p:spPr bwMode="auto">
          <a:xfrm>
            <a:off x="867750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Audiowide"/>
              </a:rPr>
              <a:t>2024</a:t>
            </a:r>
            <a:endParaRPr>
              <a:latin typeface="Audiowide"/>
            </a:endParaRPr>
          </a:p>
        </p:txBody>
      </p:sp>
      <p:sp>
        <p:nvSpPr>
          <p:cNvPr id="875" name="Google Shape;875;p44"/>
          <p:cNvSpPr txBox="1">
            <a:spLocks noGrp="1"/>
          </p:cNvSpPr>
          <p:nvPr>
            <p:ph type="title" idx="2"/>
          </p:nvPr>
        </p:nvSpPr>
        <p:spPr bwMode="auto">
          <a:xfrm>
            <a:off x="3651596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Audiowide"/>
              </a:rPr>
              <a:t>2029</a:t>
            </a:r>
            <a:endParaRPr>
              <a:latin typeface="Audiowide"/>
            </a:endParaRPr>
          </a:p>
        </p:txBody>
      </p:sp>
      <p:sp>
        <p:nvSpPr>
          <p:cNvPr id="877" name="Google Shape;877;p44"/>
          <p:cNvSpPr txBox="1">
            <a:spLocks noGrp="1"/>
          </p:cNvSpPr>
          <p:nvPr>
            <p:ph type="title" idx="4"/>
          </p:nvPr>
        </p:nvSpPr>
        <p:spPr bwMode="auto">
          <a:xfrm>
            <a:off x="6172200" y="3269200"/>
            <a:ext cx="2104043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Audiowide"/>
              </a:rPr>
              <a:t>A</a:t>
            </a:r>
            <a:r>
              <a:rPr lang="en">
                <a:latin typeface="Audiowide"/>
              </a:rPr>
              <a:t>nnual growth rate </a:t>
            </a:r>
            <a:endParaRPr>
              <a:latin typeface="Audiowide"/>
            </a:endParaRPr>
          </a:p>
        </p:txBody>
      </p:sp>
      <p:sp>
        <p:nvSpPr>
          <p:cNvPr id="879" name="Google Shape;879;p44"/>
          <p:cNvSpPr txBox="1">
            <a:spLocks noGrp="1"/>
          </p:cNvSpPr>
          <p:nvPr>
            <p:ph type="title" idx="6"/>
          </p:nvPr>
        </p:nvSpPr>
        <p:spPr bwMode="auto">
          <a:xfrm>
            <a:off x="1316850" y="1989375"/>
            <a:ext cx="9432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Audiowide"/>
              </a:rPr>
              <a:t>5.54</a:t>
            </a:r>
            <a:endParaRPr>
              <a:latin typeface="Audiowide"/>
            </a:endParaRPr>
          </a:p>
        </p:txBody>
      </p:sp>
      <p:sp>
        <p:nvSpPr>
          <p:cNvPr id="880" name="Google Shape;880;p44"/>
          <p:cNvSpPr txBox="1">
            <a:spLocks noGrp="1"/>
          </p:cNvSpPr>
          <p:nvPr>
            <p:ph type="title" idx="7"/>
          </p:nvPr>
        </p:nvSpPr>
        <p:spPr bwMode="auto">
          <a:xfrm>
            <a:off x="4070729" y="2002068"/>
            <a:ext cx="1002542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Audiowide"/>
              </a:rPr>
              <a:t>12.57</a:t>
            </a:r>
            <a:endParaRPr>
              <a:latin typeface="Audiowide"/>
            </a:endParaRPr>
          </a:p>
        </p:txBody>
      </p:sp>
      <p:sp>
        <p:nvSpPr>
          <p:cNvPr id="881" name="Google Shape;881;p44"/>
          <p:cNvSpPr txBox="1">
            <a:spLocks noGrp="1"/>
          </p:cNvSpPr>
          <p:nvPr>
            <p:ph type="title" idx="8"/>
          </p:nvPr>
        </p:nvSpPr>
        <p:spPr bwMode="auto">
          <a:xfrm>
            <a:off x="6883943" y="1989375"/>
            <a:ext cx="9432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Audiowide"/>
              </a:rPr>
              <a:t>17.8%</a:t>
            </a:r>
            <a:endParaRPr>
              <a:latin typeface="Audiowide"/>
            </a:endParaRPr>
          </a:p>
        </p:txBody>
      </p:sp>
      <p:grpSp>
        <p:nvGrpSpPr>
          <p:cNvPr id="889" name="Google Shape;889;p44"/>
          <p:cNvGrpSpPr/>
          <p:nvPr/>
        </p:nvGrpSpPr>
        <p:grpSpPr bwMode="auto">
          <a:xfrm>
            <a:off x="8034824" y="4131134"/>
            <a:ext cx="927391" cy="862780"/>
            <a:chOff x="827350" y="3629733"/>
            <a:chExt cx="1431600" cy="1332067"/>
          </a:xfrm>
        </p:grpSpPr>
        <p:sp>
          <p:nvSpPr>
            <p:cNvPr id="890" name="Google Shape;890;p44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Audiowide"/>
              </a:endParaRPr>
            </a:p>
          </p:txBody>
        </p:sp>
        <p:sp>
          <p:nvSpPr>
            <p:cNvPr id="891" name="Google Shape;891;p44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Audiowide"/>
              </a:endParaRPr>
            </a:p>
          </p:txBody>
        </p:sp>
        <p:sp>
          <p:nvSpPr>
            <p:cNvPr id="892" name="Google Shape;892;p44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Audiowide"/>
              </a:endParaRPr>
            </a:p>
          </p:txBody>
        </p:sp>
      </p:grpSp>
      <p:grpSp>
        <p:nvGrpSpPr>
          <p:cNvPr id="893" name="Google Shape;893;p44"/>
          <p:cNvGrpSpPr/>
          <p:nvPr/>
        </p:nvGrpSpPr>
        <p:grpSpPr bwMode="auto">
          <a:xfrm>
            <a:off x="8265301" y="3412938"/>
            <a:ext cx="552884" cy="514178"/>
            <a:chOff x="827350" y="3629733"/>
            <a:chExt cx="1431600" cy="1332067"/>
          </a:xfrm>
        </p:grpSpPr>
        <p:sp>
          <p:nvSpPr>
            <p:cNvPr id="894" name="Google Shape;894;p44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Audiowide"/>
              </a:endParaRPr>
            </a:p>
          </p:txBody>
        </p:sp>
        <p:sp>
          <p:nvSpPr>
            <p:cNvPr id="895" name="Google Shape;895;p44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Audiowide"/>
              </a:endParaRPr>
            </a:p>
          </p:txBody>
        </p:sp>
        <p:sp>
          <p:nvSpPr>
            <p:cNvPr id="896" name="Google Shape;896;p44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Audiowide"/>
              </a:endParaRPr>
            </a:p>
          </p:txBody>
        </p:sp>
      </p:grpSp>
      <p:grpSp>
        <p:nvGrpSpPr>
          <p:cNvPr id="897" name="Google Shape;897;p44"/>
          <p:cNvGrpSpPr/>
          <p:nvPr/>
        </p:nvGrpSpPr>
        <p:grpSpPr bwMode="auto">
          <a:xfrm>
            <a:off x="7352014" y="4536899"/>
            <a:ext cx="437354" cy="406813"/>
            <a:chOff x="827350" y="3629733"/>
            <a:chExt cx="1431600" cy="1332067"/>
          </a:xfrm>
        </p:grpSpPr>
        <p:sp>
          <p:nvSpPr>
            <p:cNvPr id="898" name="Google Shape;898;p44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Audiowide"/>
              </a:endParaRPr>
            </a:p>
          </p:txBody>
        </p:sp>
        <p:sp>
          <p:nvSpPr>
            <p:cNvPr id="899" name="Google Shape;899;p44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Audiowide"/>
              </a:endParaRPr>
            </a:p>
          </p:txBody>
        </p:sp>
        <p:sp>
          <p:nvSpPr>
            <p:cNvPr id="900" name="Google Shape;900;p44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Audiowide"/>
              </a:endParaRPr>
            </a:p>
          </p:txBody>
        </p:sp>
      </p:grpSp>
      <p:sp>
        <p:nvSpPr>
          <p:cNvPr id="38" name="Google Shape;1143;p50"/>
          <p:cNvSpPr/>
          <p:nvPr/>
        </p:nvSpPr>
        <p:spPr bwMode="auto"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Audiowide"/>
            </a:endParaRPr>
          </a:p>
        </p:txBody>
      </p:sp>
      <p:sp>
        <p:nvSpPr>
          <p:cNvPr id="39" name="Google Shape;1144;p50"/>
          <p:cNvSpPr txBox="1"/>
          <p:nvPr/>
        </p:nvSpPr>
        <p:spPr bwMode="auto"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udiowide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en-US" sz="2800">
                <a:solidFill>
                  <a:schemeClr val="accent5">
                    <a:lumMod val="95000"/>
                  </a:schemeClr>
                </a:solidFill>
                <a:latin typeface="Audiowide"/>
              </a:rPr>
              <a:t>Market Analysis</a:t>
            </a:r>
            <a:endParaRPr/>
          </a:p>
        </p:txBody>
      </p:sp>
      <p:sp>
        <p:nvSpPr>
          <p:cNvPr id="45" name="TextBox 44"/>
          <p:cNvSpPr txBox="1"/>
          <p:nvPr/>
        </p:nvSpPr>
        <p:spPr bwMode="auto">
          <a:xfrm>
            <a:off x="867750" y="1154124"/>
            <a:ext cx="4944396" cy="3077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0" i="0">
                <a:solidFill>
                  <a:schemeClr val="accent5">
                    <a:lumMod val="85000"/>
                  </a:schemeClr>
                </a:solidFill>
                <a:latin typeface="Audiowide"/>
              </a:rPr>
              <a:t>2024 to 2029</a:t>
            </a:r>
            <a:endParaRPr lang="en-US">
              <a:solidFill>
                <a:schemeClr val="accent5">
                  <a:lumMod val="85000"/>
                </a:schemeClr>
              </a:solidFill>
              <a:latin typeface="Audiowi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6" grpId="0" animBg="1"/>
      <p:bldP spid="867" grpId="0" animBg="1"/>
      <p:bldP spid="868" grpId="0" animBg="1"/>
      <p:bldP spid="873" grpId="0"/>
      <p:bldP spid="875" grpId="0"/>
      <p:bldP spid="877" grpId="0"/>
      <p:bldP spid="879" grpId="0"/>
      <p:bldP spid="880" grpId="0"/>
      <p:bldP spid="881" grpId="0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" name="Google Shape;1143;p50"/>
          <p:cNvSpPr/>
          <p:nvPr/>
        </p:nvSpPr>
        <p:spPr bwMode="auto"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44" name="Google Shape;1144;p50"/>
          <p:cNvSpPr txBox="1">
            <a:spLocks noGrp="1"/>
          </p:cNvSpPr>
          <p:nvPr>
            <p:ph type="title"/>
          </p:nvPr>
        </p:nvSpPr>
        <p:spPr bwMode="auto">
          <a:xfrm>
            <a:off x="853701" y="546114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T</a:t>
            </a:r>
            <a:r>
              <a:rPr lang="en"/>
              <a:t>rends</a:t>
            </a:r>
            <a:endParaRPr/>
          </a:p>
        </p:txBody>
      </p:sp>
      <p:sp>
        <p:nvSpPr>
          <p:cNvPr id="1146" name="Google Shape;1146;p50"/>
          <p:cNvSpPr txBox="1">
            <a:spLocks noGrp="1"/>
          </p:cNvSpPr>
          <p:nvPr>
            <p:ph type="title" idx="4294967295"/>
          </p:nvPr>
        </p:nvSpPr>
        <p:spPr bwMode="auto">
          <a:xfrm>
            <a:off x="853701" y="1469291"/>
            <a:ext cx="2135432" cy="3238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/>
              <a:t>A</a:t>
            </a:r>
            <a:r>
              <a:rPr lang="en" sz="2000"/>
              <a:t>utomotive   </a:t>
            </a:r>
            <a:endParaRPr sz="2000"/>
          </a:p>
        </p:txBody>
      </p:sp>
      <p:sp>
        <p:nvSpPr>
          <p:cNvPr id="1147" name="Google Shape;1147;p50"/>
          <p:cNvSpPr txBox="1">
            <a:spLocks noGrp="1"/>
          </p:cNvSpPr>
          <p:nvPr>
            <p:ph type="subTitle" idx="4294967295"/>
          </p:nvPr>
        </p:nvSpPr>
        <p:spPr bwMode="auto">
          <a:xfrm>
            <a:off x="713225" y="1744719"/>
            <a:ext cx="2113492" cy="5270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  <a:defRPr/>
            </a:pPr>
            <a:r>
              <a:rPr lang="en-US">
                <a:solidFill>
                  <a:schemeClr val="accent5">
                    <a:lumMod val="85000"/>
                  </a:schemeClr>
                </a:solidFill>
                <a:latin typeface="Google Sans"/>
              </a:rPr>
              <a:t>Intel, Qualcomm, Tesla, BMW, and Bosch</a:t>
            </a:r>
            <a:endParaRPr>
              <a:solidFill>
                <a:schemeClr val="accent5">
                  <a:lumMod val="85000"/>
                </a:schemeClr>
              </a:solidFill>
            </a:endParaRPr>
          </a:p>
        </p:txBody>
      </p:sp>
      <p:sp>
        <p:nvSpPr>
          <p:cNvPr id="1148" name="Google Shape;1148;p50"/>
          <p:cNvSpPr txBox="1">
            <a:spLocks noGrp="1"/>
          </p:cNvSpPr>
          <p:nvPr>
            <p:ph type="title" idx="4294967295"/>
          </p:nvPr>
        </p:nvSpPr>
        <p:spPr bwMode="auto">
          <a:xfrm>
            <a:off x="1721027" y="2619638"/>
            <a:ext cx="1716088" cy="32226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/>
              <a:t>IOT</a:t>
            </a:r>
            <a:endParaRPr sz="2000"/>
          </a:p>
        </p:txBody>
      </p:sp>
      <p:sp>
        <p:nvSpPr>
          <p:cNvPr id="1149" name="Google Shape;1149;p50"/>
          <p:cNvSpPr txBox="1">
            <a:spLocks noGrp="1"/>
          </p:cNvSpPr>
          <p:nvPr>
            <p:ph type="subTitle" idx="4294967295"/>
          </p:nvPr>
        </p:nvSpPr>
        <p:spPr bwMode="auto">
          <a:xfrm>
            <a:off x="1036667" y="2729472"/>
            <a:ext cx="2113492" cy="52863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  <a:defRPr/>
            </a:pPr>
            <a:r>
              <a:rPr lang="en-US">
                <a:solidFill>
                  <a:schemeClr val="accent5">
                    <a:lumMod val="85000"/>
                  </a:schemeClr>
                </a:solidFill>
                <a:latin typeface="Google Sans"/>
              </a:rPr>
              <a:t>Samsung, LG, and Sony</a:t>
            </a:r>
            <a:endParaRPr>
              <a:solidFill>
                <a:schemeClr val="accent5">
                  <a:lumMod val="85000"/>
                </a:schemeClr>
              </a:solidFill>
            </a:endParaRPr>
          </a:p>
        </p:txBody>
      </p:sp>
      <p:sp>
        <p:nvSpPr>
          <p:cNvPr id="1150" name="Google Shape;1150;p50"/>
          <p:cNvSpPr txBox="1">
            <a:spLocks noGrp="1"/>
          </p:cNvSpPr>
          <p:nvPr>
            <p:ph type="title" idx="4294967295"/>
          </p:nvPr>
        </p:nvSpPr>
        <p:spPr bwMode="auto">
          <a:xfrm>
            <a:off x="1510530" y="3839125"/>
            <a:ext cx="3395305" cy="3238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defRPr/>
            </a:pPr>
            <a:r>
              <a:rPr lang="en-US" sz="2000"/>
              <a:t>Industrial Automation and Robotics</a:t>
            </a:r>
            <a:endParaRPr sz="2000"/>
          </a:p>
        </p:txBody>
      </p:sp>
      <p:sp>
        <p:nvSpPr>
          <p:cNvPr id="1152" name="Google Shape;1152;p50"/>
          <p:cNvSpPr/>
          <p:nvPr/>
        </p:nvSpPr>
        <p:spPr bwMode="auto">
          <a:xfrm>
            <a:off x="2810871" y="1396228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solidFill>
            <a:srgbClr val="51AFD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30-40%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53" name="Google Shape;1153;p50"/>
          <p:cNvSpPr/>
          <p:nvPr/>
        </p:nvSpPr>
        <p:spPr bwMode="auto">
          <a:xfrm>
            <a:off x="2982165" y="242209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900">
                <a:solidFill>
                  <a:schemeClr val="accent6">
                    <a:lumMod val="50000"/>
                  </a:schemeClr>
                </a:solidFill>
                <a:latin typeface="Audiowide"/>
                <a:ea typeface="Audiowide"/>
                <a:cs typeface="Audiowide"/>
              </a:rPr>
              <a:t>20-25%</a:t>
            </a:r>
            <a:endParaRPr sz="19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54" name="Google Shape;1154;p50"/>
          <p:cNvSpPr/>
          <p:nvPr/>
        </p:nvSpPr>
        <p:spPr bwMode="auto">
          <a:xfrm>
            <a:off x="4786344" y="346110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solidFill>
            <a:srgbClr val="34A85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90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15-20%</a:t>
            </a:r>
            <a:endParaRPr sz="1900">
              <a:solidFill>
                <a:schemeClr val="lt1"/>
              </a:solidFill>
            </a:endParaRPr>
          </a:p>
        </p:txBody>
      </p:sp>
      <p:grpSp>
        <p:nvGrpSpPr>
          <p:cNvPr id="1155" name="Google Shape;1155;p50"/>
          <p:cNvGrpSpPr/>
          <p:nvPr/>
        </p:nvGrpSpPr>
        <p:grpSpPr bwMode="auto">
          <a:xfrm rot="-5400000">
            <a:off x="8198457" y="-283979"/>
            <a:ext cx="288601" cy="1096693"/>
            <a:chOff x="1006700" y="2603975"/>
            <a:chExt cx="55450" cy="210700"/>
          </a:xfrm>
        </p:grpSpPr>
        <p:sp>
          <p:nvSpPr>
            <p:cNvPr id="1156" name="Google Shape;1156;p50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62" name="Google Shape;1162;p50"/>
          <p:cNvGrpSpPr/>
          <p:nvPr/>
        </p:nvGrpSpPr>
        <p:grpSpPr bwMode="auto">
          <a:xfrm>
            <a:off x="238273" y="4313105"/>
            <a:ext cx="615731" cy="572656"/>
            <a:chOff x="827350" y="3629733"/>
            <a:chExt cx="1431600" cy="1332067"/>
          </a:xfrm>
        </p:grpSpPr>
        <p:sp>
          <p:nvSpPr>
            <p:cNvPr id="1163" name="Google Shape;1163;p50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66" name="Google Shape;1166;p50"/>
          <p:cNvGrpSpPr/>
          <p:nvPr/>
        </p:nvGrpSpPr>
        <p:grpSpPr bwMode="auto">
          <a:xfrm>
            <a:off x="637342" y="3795220"/>
            <a:ext cx="473287" cy="440115"/>
            <a:chOff x="827350" y="3629733"/>
            <a:chExt cx="1431600" cy="1332067"/>
          </a:xfrm>
        </p:grpSpPr>
        <p:sp>
          <p:nvSpPr>
            <p:cNvPr id="1167" name="Google Shape;1167;p50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2093413" y="4027439"/>
            <a:ext cx="2652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5">
                    <a:lumMod val="85000"/>
                  </a:schemeClr>
                </a:solidFill>
                <a:latin typeface="Google Sans"/>
                <a:ea typeface="Karla"/>
                <a:cs typeface="Karla"/>
              </a:rPr>
              <a:t>Siemens, ABB, and Honeywell</a:t>
            </a:r>
            <a:endParaRPr/>
          </a:p>
        </p:txBody>
      </p:sp>
      <p:sp>
        <p:nvSpPr>
          <p:cNvPr id="32" name="Google Shape;1154;p50"/>
          <p:cNvSpPr/>
          <p:nvPr/>
        </p:nvSpPr>
        <p:spPr bwMode="auto">
          <a:xfrm>
            <a:off x="6595637" y="4124656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solidFill>
            <a:srgbClr val="34A85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90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10-15%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5" name="Google Shape;1150;p50"/>
          <p:cNvSpPr txBox="1"/>
          <p:nvPr/>
        </p:nvSpPr>
        <p:spPr bwMode="auto">
          <a:xfrm>
            <a:off x="4905835" y="4540995"/>
            <a:ext cx="33953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en-US" sz="2000"/>
              <a:t>Startups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347 0.0176 L -0.00347 0.0179 C -0.00104 0.02099 0.00156 0.02408 0.00399 0.02778 C 0.00555 0.03056 0.0066 0.03395 0.00816 0.03673 C 0.00937 0.0392 0.01094 0.04136 0.01232 0.04414 C 0.01354 0.0463 0.01441 0.04939 0.01562 0.05155 C 0.01667 0.05309 0.01788 0.05432 0.01892 0.05587 C 0.02552 0.0676 0.01857 0.06235 0.03055 0.07377 C 0.03489 0.07778 0.03958 0.08056 0.04392 0.08395 C 0.04844 0.08797 0.0526 0.09321 0.05729 0.09599 C 0.06736 0.10155 0.07778 0.10463 0.08802 0.10926 C 0.09149 0.11081 0.09462 0.11327 0.09809 0.11358 L 0.11232 0.11513 L 0.15972 0.11821 L 0.17639 0.11976 L 0.26892 0.11821 C 0.26996 0.11821 0.27101 0.11698 0.27222 0.11667 C 0.27552 0.11544 0.28229 0.11358 0.28229 0.11389 L 0.28229 0.11358 " pathEditMode="relative" rAng="0" ptsTypes="AAAAAAAAAAAAAAAAAAA">
                                      <p:cBhvr>
                                        <p:cTn id="6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8" y="50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" grpId="0" animBg="1"/>
      <p:bldP spid="1144" grpId="0"/>
      <p:bldP spid="1146" grpId="0"/>
      <p:bldP spid="1147" grpId="0" build="p"/>
      <p:bldP spid="1148" grpId="0"/>
      <p:bldP spid="1149" grpId="0" build="p"/>
      <p:bldP spid="1150" grpId="0"/>
      <p:bldP spid="1152" grpId="0" animBg="1"/>
      <p:bldP spid="1153" grpId="0" animBg="1"/>
      <p:bldP spid="1154" grpId="0" animBg="1"/>
      <p:bldP spid="33" grpId="0"/>
      <p:bldP spid="33" grpId="1"/>
      <p:bldP spid="33" grpId="2"/>
      <p:bldP spid="32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/>
          <p:nvPr/>
        </p:nvSpPr>
        <p:spPr bwMode="auto"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15" name="Google Shape;1015;p4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Locations</a:t>
            </a:r>
            <a:endParaRPr/>
          </a:p>
        </p:txBody>
      </p:sp>
      <p:sp>
        <p:nvSpPr>
          <p:cNvPr id="1071" name="Google Shape;1071;p48"/>
          <p:cNvSpPr txBox="1">
            <a:spLocks noGrp="1"/>
          </p:cNvSpPr>
          <p:nvPr>
            <p:ph type="title" idx="4294967295"/>
          </p:nvPr>
        </p:nvSpPr>
        <p:spPr bwMode="auto">
          <a:xfrm>
            <a:off x="7718425" y="3824288"/>
            <a:ext cx="1425575" cy="3238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>
                <a:solidFill>
                  <a:schemeClr val="accent1"/>
                </a:solidFill>
              </a:rPr>
              <a:t>Asia pacific region 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075" name="Google Shape;1075;p48"/>
          <p:cNvSpPr txBox="1">
            <a:spLocks noGrp="1"/>
          </p:cNvSpPr>
          <p:nvPr>
            <p:ph type="subTitle" idx="4294967295"/>
          </p:nvPr>
        </p:nvSpPr>
        <p:spPr bwMode="auto">
          <a:xfrm>
            <a:off x="7718425" y="3995738"/>
            <a:ext cx="1425575" cy="5270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30-35</a:t>
            </a:r>
            <a:r>
              <a:rPr lang="en">
                <a:solidFill>
                  <a:schemeClr val="lt1"/>
                </a:solidFill>
              </a:rPr>
              <a:t>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3" name="Google Shape;1073;p48"/>
          <p:cNvSpPr txBox="1">
            <a:spLocks noGrp="1"/>
          </p:cNvSpPr>
          <p:nvPr>
            <p:ph type="title" idx="4294967295"/>
          </p:nvPr>
        </p:nvSpPr>
        <p:spPr bwMode="auto">
          <a:xfrm>
            <a:off x="-49661" y="3499012"/>
            <a:ext cx="2689093" cy="3238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>
                <a:solidFill>
                  <a:schemeClr val="accent1"/>
                </a:solidFill>
              </a:rPr>
              <a:t>N</a:t>
            </a:r>
            <a:r>
              <a:rPr lang="en" sz="2000">
                <a:solidFill>
                  <a:schemeClr val="accent1"/>
                </a:solidFill>
              </a:rPr>
              <a:t>orth america -Europe 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076" name="Google Shape;1076;p48"/>
          <p:cNvSpPr txBox="1">
            <a:spLocks noGrp="1"/>
          </p:cNvSpPr>
          <p:nvPr>
            <p:ph type="subTitle" idx="4294967295"/>
          </p:nvPr>
        </p:nvSpPr>
        <p:spPr bwMode="auto">
          <a:xfrm>
            <a:off x="175069" y="3718071"/>
            <a:ext cx="1425575" cy="52863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40-45%</a:t>
            </a:r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16" name="Google Shape;1016;p48"/>
          <p:cNvGrpSpPr/>
          <p:nvPr/>
        </p:nvGrpSpPr>
        <p:grpSpPr bwMode="auto">
          <a:xfrm>
            <a:off x="1943332" y="1682154"/>
            <a:ext cx="5257335" cy="2800774"/>
            <a:chOff x="233350" y="949250"/>
            <a:chExt cx="7137300" cy="3802300"/>
          </a:xfrm>
        </p:grpSpPr>
        <p:sp>
          <p:nvSpPr>
            <p:cNvPr id="1017" name="Google Shape;1017;p48"/>
            <p:cNvSpPr/>
            <p:nvPr/>
          </p:nvSpPr>
          <p:spPr bwMode="auto"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 bwMode="auto"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 bwMode="auto"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 bwMode="auto"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 bwMode="auto"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 bwMode="auto"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 bwMode="auto"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 bwMode="auto"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 bwMode="auto"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6" name="Google Shape;1026;p48"/>
            <p:cNvSpPr/>
            <p:nvPr/>
          </p:nvSpPr>
          <p:spPr bwMode="auto"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 bwMode="auto"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 bwMode="auto"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 bwMode="auto">
            <a:xfrm>
              <a:off x="3605850" y="1017225"/>
              <a:ext cx="246274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 bwMode="auto">
            <a:xfrm>
              <a:off x="3161275" y="1612775"/>
              <a:ext cx="115824" cy="115824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 bwMode="auto"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 bwMode="auto"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 bwMode="auto"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 bwMode="auto"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 bwMode="auto"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 bwMode="auto">
            <a:xfrm>
              <a:off x="3763550" y="998475"/>
              <a:ext cx="117974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 bwMode="auto"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 bwMode="auto"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 bwMode="auto"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 bwMode="auto"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 bwMode="auto"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 bwMode="auto"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 bwMode="auto"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 bwMode="auto"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 bwMode="auto"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 bwMode="auto"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 bwMode="auto"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 bwMode="auto"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 bwMode="auto"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 bwMode="auto"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 bwMode="auto">
            <a:xfrm>
              <a:off x="3144425" y="1319375"/>
              <a:ext cx="213449" cy="95574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 bwMode="auto"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 bwMode="auto"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 bwMode="auto"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 bwMode="auto"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 bwMode="auto"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 bwMode="auto"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 bwMode="auto"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 bwMode="auto">
            <a:xfrm>
              <a:off x="1604225" y="2645350"/>
              <a:ext cx="56174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 bwMode="auto"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 bwMode="auto"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 bwMode="auto"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 bwMode="auto"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 bwMode="auto"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 bwMode="auto"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 bwMode="auto"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 bwMode="auto">
            <a:xfrm>
              <a:off x="3415775" y="2038325"/>
              <a:ext cx="44924" cy="38174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1070" name="Google Shape;1070;p48"/>
          <p:cNvCxnSpPr/>
          <p:nvPr/>
        </p:nvCxnSpPr>
        <p:spPr bwMode="auto">
          <a:xfrm rot="10800000">
            <a:off x="5902499" y="2687315"/>
            <a:ext cx="1680300" cy="89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072" name="Google Shape;1072;p48"/>
          <p:cNvCxnSpPr>
            <a:stCxn id="1073" idx="3"/>
          </p:cNvCxnSpPr>
          <p:nvPr/>
        </p:nvCxnSpPr>
        <p:spPr bwMode="auto">
          <a:xfrm flipV="1">
            <a:off x="2639432" y="2460795"/>
            <a:ext cx="73133" cy="1200142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077" name="Google Shape;1077;p48"/>
          <p:cNvGrpSpPr/>
          <p:nvPr/>
        </p:nvGrpSpPr>
        <p:grpSpPr bwMode="auto"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078" name="Google Shape;1078;p48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2" name="Google Shape;1082;p48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084" name="Google Shape;1084;p48"/>
          <p:cNvGrpSpPr/>
          <p:nvPr/>
        </p:nvGrpSpPr>
        <p:grpSpPr bwMode="auto">
          <a:xfrm>
            <a:off x="8285261" y="293918"/>
            <a:ext cx="524682" cy="488069"/>
            <a:chOff x="827350" y="3629733"/>
            <a:chExt cx="1431600" cy="1332067"/>
          </a:xfrm>
        </p:grpSpPr>
        <p:sp>
          <p:nvSpPr>
            <p:cNvPr id="1085" name="Google Shape;1085;p48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 bwMode="auto">
          <a:xfrm>
            <a:off x="8506927" y="891168"/>
            <a:ext cx="437354" cy="406680"/>
            <a:chOff x="827350" y="3629733"/>
            <a:chExt cx="1431600" cy="1332067"/>
          </a:xfrm>
        </p:grpSpPr>
        <p:sp>
          <p:nvSpPr>
            <p:cNvPr id="1089" name="Google Shape;1089;p48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092" name="Google Shape;1092;p48"/>
          <p:cNvGrpSpPr/>
          <p:nvPr/>
        </p:nvGrpSpPr>
        <p:grpSpPr bwMode="auto">
          <a:xfrm>
            <a:off x="7846540" y="293932"/>
            <a:ext cx="326119" cy="303312"/>
            <a:chOff x="827350" y="3629733"/>
            <a:chExt cx="1431600" cy="1332067"/>
          </a:xfrm>
        </p:grpSpPr>
        <p:sp>
          <p:nvSpPr>
            <p:cNvPr id="1093" name="Google Shape;1093;p48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00" name="Google Shape;1100;p48"/>
          <p:cNvGrpSpPr/>
          <p:nvPr/>
        </p:nvGrpSpPr>
        <p:grpSpPr bwMode="auto">
          <a:xfrm>
            <a:off x="5818480" y="2491113"/>
            <a:ext cx="288611" cy="268412"/>
            <a:chOff x="827350" y="3629733"/>
            <a:chExt cx="1431600" cy="1332067"/>
          </a:xfrm>
        </p:grpSpPr>
        <p:sp>
          <p:nvSpPr>
            <p:cNvPr id="1101" name="Google Shape;1101;p48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04" name="Google Shape;1104;p48"/>
          <p:cNvGrpSpPr/>
          <p:nvPr/>
        </p:nvGrpSpPr>
        <p:grpSpPr bwMode="auto">
          <a:xfrm>
            <a:off x="2664659" y="2325074"/>
            <a:ext cx="180320" cy="154042"/>
            <a:chOff x="827350" y="3629733"/>
            <a:chExt cx="1431600" cy="1332067"/>
          </a:xfrm>
        </p:grpSpPr>
        <p:sp>
          <p:nvSpPr>
            <p:cNvPr id="1105" name="Google Shape;1105;p48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7" name="TextBox 96"/>
          <p:cNvSpPr txBox="1"/>
          <p:nvPr/>
        </p:nvSpPr>
        <p:spPr bwMode="auto">
          <a:xfrm>
            <a:off x="6855367" y="4418003"/>
            <a:ext cx="500776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0" i="0">
                <a:solidFill>
                  <a:schemeClr val="bg1">
                    <a:lumMod val="95000"/>
                  </a:schemeClr>
                </a:solidFill>
                <a:latin typeface="itcfranklingothicstd-book"/>
              </a:rPr>
              <a:t>Japan, China, and South Korea.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8" name="Google Shape;3808;p65"/>
          <p:cNvSpPr/>
          <p:nvPr/>
        </p:nvSpPr>
        <p:spPr bwMode="auto">
          <a:xfrm>
            <a:off x="4717681" y="2723182"/>
            <a:ext cx="129537" cy="198828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0" name="Google Shape;3808;p65"/>
          <p:cNvSpPr/>
          <p:nvPr/>
        </p:nvSpPr>
        <p:spPr bwMode="auto">
          <a:xfrm>
            <a:off x="4484660" y="2608521"/>
            <a:ext cx="129537" cy="198828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/>
          </a:p>
        </p:txBody>
      </p:sp>
      <p:sp>
        <p:nvSpPr>
          <p:cNvPr id="111" name="Google Shape;3808;p65"/>
          <p:cNvSpPr/>
          <p:nvPr/>
        </p:nvSpPr>
        <p:spPr bwMode="auto">
          <a:xfrm>
            <a:off x="4884866" y="2914375"/>
            <a:ext cx="129537" cy="198828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9" name="Google Shape;3808;p65"/>
          <p:cNvSpPr/>
          <p:nvPr/>
        </p:nvSpPr>
        <p:spPr bwMode="auto">
          <a:xfrm>
            <a:off x="4256827" y="2167993"/>
            <a:ext cx="129537" cy="198828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0" name="Google Shape;3808;p65"/>
          <p:cNvSpPr/>
          <p:nvPr/>
        </p:nvSpPr>
        <p:spPr bwMode="auto">
          <a:xfrm>
            <a:off x="5673806" y="2291457"/>
            <a:ext cx="129537" cy="198828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1" name="Google Shape;3808;p65"/>
          <p:cNvSpPr/>
          <p:nvPr/>
        </p:nvSpPr>
        <p:spPr bwMode="auto">
          <a:xfrm>
            <a:off x="2926843" y="2223045"/>
            <a:ext cx="129537" cy="198828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2" name="Google Shape;3808;p65"/>
          <p:cNvSpPr/>
          <p:nvPr/>
        </p:nvSpPr>
        <p:spPr bwMode="auto">
          <a:xfrm>
            <a:off x="4574501" y="2244845"/>
            <a:ext cx="129537" cy="198828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1599620" y="4604828"/>
            <a:ext cx="834609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i="0">
                <a:solidFill>
                  <a:schemeClr val="bg1">
                    <a:lumMod val="95000"/>
                  </a:schemeClr>
                </a:solidFill>
                <a:latin typeface="Inter"/>
              </a:rPr>
              <a:t>20-25%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86 0.00061 C 0.00069 0.00925 0.00052 0.01821 0.00034 0.02716 C -0.00035 0.05679 -0.00035 0.05586 -0.00105 0.07469 C -0.00087 0.08858 -0.00087 0.10246 -0.00053 0.11666 C -0.00035 0.11882 4.72222E-6 0.12129 0.00017 0.12345 C 0.00034 0.12839 0.00034 0.13487 0.00069 0.13981 C 0.00121 0.15246 0.00104 0.14382 0.00208 0.15617 C 0.0026 0.16327 0.0026 0.16666 0.00295 0.17407 C 0.00277 0.18117 0.00277 0.18858 0.0026 0.19567 C 0.00243 0.19876 0.00191 0.20246 0.00156 0.20555 C 0.00138 0.21388 0.00156 0.22191 0.00121 0.23024 C 0.00121 0.23117 0.00069 0.23179 0.00034 0.23271 C 0.00017 0.23333 0.00034 0.23395 0.00017 0.23425 C -0.00018 0.23456 -0.00053 0.23456 -0.0007 0.23487 C -0.00122 0.23456 -0.00191 0.23456 -0.00244 0.23425 C -0.00469 0.23333 -0.00678 0.23179 -0.00903 0.23117 L -0.01181 0.23086 L -0.02344 0.23179 C -0.02483 0.23179 -0.02605 0.23209 -0.02744 0.23209 C -0.04514 0.23271 -0.05261 0.23271 -0.06893 0.23271 " pathEditMode="relative" ptsTypes="AAAAAAAAAAAAAAAAAAAA">
                                      <p:cBhvr>
                                        <p:cTn id="23" dur="20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.0066 0.01234 L 0.04115 0.01574 C 0.05851 0.0179 0.04966 0.0179 0.06511 0.02037 C 0.06841 0.02098 0.07188 0.02098 0.07518 0.0216 C 0.07865 0.02222 0.0823 0.02314 0.08577 0.02407 L 0.09184 0.0253 C 0.09115 0.02685 0.09028 0.02808 0.08976 0.02993 C 0.08768 0.03734 0.0882 0.04444 0.08785 0.05246 C 0.08802 0.07623 0.0882 0.1 0.08855 0.12376 C 0.08872 0.14321 0.08108 0.16882 0.08907 0.18179 C 0.09844 0.1966 0.11407 0.18395 0.12639 0.18425 L 0.1724 0.18549 L 0.17917 0.18672 " pathEditMode="relative" ptsTypes="AAAAAAAAAAAAA">
                                      <p:cBhvr>
                                        <p:cTn id="37" dur="2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 animBg="1"/>
      <p:bldP spid="1015" grpId="0"/>
      <p:bldP spid="1071" grpId="0"/>
      <p:bldP spid="1075" grpId="0" build="p"/>
      <p:bldP spid="1073" grpId="0"/>
      <p:bldP spid="1076" grpId="0" build="p"/>
      <p:bldP spid="97" grpId="0" animBg="1"/>
      <p:bldP spid="98" grpId="0" animBg="1"/>
      <p:bldP spid="110" grpId="0" animBg="1"/>
      <p:bldP spid="111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 bwMode="auto"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 bwMode="auto">
          <a:xfrm>
            <a:off x="4491887" y="1682463"/>
            <a:ext cx="3530296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Audiowide"/>
              </a:rPr>
              <a:t>Project overview</a:t>
            </a:r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 bwMode="auto">
          <a:xfrm>
            <a:off x="1931112" y="1872250"/>
            <a:ext cx="2012238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Audiowide"/>
              </a:rPr>
              <a:t>02</a:t>
            </a:r>
            <a:endParaRPr>
              <a:latin typeface="Audiowide"/>
            </a:endParaRPr>
          </a:p>
        </p:txBody>
      </p:sp>
      <p:grpSp>
        <p:nvGrpSpPr>
          <p:cNvPr id="400" name="Google Shape;400;p33"/>
          <p:cNvGrpSpPr/>
          <p:nvPr/>
        </p:nvGrpSpPr>
        <p:grpSpPr bwMode="auto"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 bwMode="auto"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 bwMode="auto"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 bwMode="auto"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 bwMode="auto"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 bwMode="auto"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 bwMode="auto"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 bwMode="auto"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3" name="Google Shape;407;p33"/>
          <p:cNvGrpSpPr/>
          <p:nvPr/>
        </p:nvGrpSpPr>
        <p:grpSpPr bwMode="auto"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4" name="Google Shape;408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" name="Google Shape;409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" name="Google Shape;410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7" name="Google Shape;411;p33"/>
          <p:cNvGrpSpPr/>
          <p:nvPr/>
        </p:nvGrpSpPr>
        <p:grpSpPr bwMode="auto"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8" name="Google Shape;412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" name="Google Shape;413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" name="Google Shape;414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1" name="Google Shape;415;p33"/>
          <p:cNvGrpSpPr/>
          <p:nvPr/>
        </p:nvGrpSpPr>
        <p:grpSpPr bwMode="auto"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52" name="Google Shape;416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" name="Google Shape;417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" name="Google Shape;418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5" name="Google Shape;419;p33"/>
          <p:cNvGrpSpPr/>
          <p:nvPr/>
        </p:nvGrpSpPr>
        <p:grpSpPr bwMode="auto"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56" name="Google Shape;420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" name="Google Shape;421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" name="Google Shape;422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9" name="Google Shape;423;p33"/>
          <p:cNvGrpSpPr/>
          <p:nvPr/>
        </p:nvGrpSpPr>
        <p:grpSpPr bwMode="auto">
          <a:xfrm>
            <a:off x="6634530" y="4239131"/>
            <a:ext cx="464268" cy="431989"/>
            <a:chOff x="827350" y="3629733"/>
            <a:chExt cx="1431600" cy="1332067"/>
          </a:xfrm>
        </p:grpSpPr>
        <p:sp>
          <p:nvSpPr>
            <p:cNvPr id="60" name="Google Shape;424;p33"/>
            <p:cNvSpPr/>
            <p:nvPr/>
          </p:nvSpPr>
          <p:spPr bwMode="auto"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" name="Google Shape;425;p33"/>
            <p:cNvSpPr/>
            <p:nvPr/>
          </p:nvSpPr>
          <p:spPr bwMode="auto"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" name="Google Shape;426;p33"/>
            <p:cNvSpPr/>
            <p:nvPr/>
          </p:nvSpPr>
          <p:spPr bwMode="auto"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/>
      <p:bldP spid="399" grpId="0"/>
    </p:bldLst>
  </p:timing>
</p:sld>
</file>

<file path=ppt/theme/theme1.xml><?xml version="1.0" encoding="utf-8"?>
<a:theme xmlns:a="http://schemas.openxmlformats.org/drawingml/2006/main" name="Cyber-Futuristic AI Technology Thesis Defense by Slidesgo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676</Words>
  <Application>Microsoft Office PowerPoint</Application>
  <PresentationFormat>On-screen Show (16:9)</PresentationFormat>
  <Paragraphs>209</Paragraphs>
  <Slides>34</Slides>
  <Notes>34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Söhne</vt:lpstr>
      <vt:lpstr>Arial Black</vt:lpstr>
      <vt:lpstr>Karla</vt:lpstr>
      <vt:lpstr>ui-sans-serif</vt:lpstr>
      <vt:lpstr>Times New Roman</vt:lpstr>
      <vt:lpstr>Lucida Console</vt:lpstr>
      <vt:lpstr>Britannic Bold</vt:lpstr>
      <vt:lpstr>Hanken Grotesk</vt:lpstr>
      <vt:lpstr>itcfranklingothicstd-book</vt:lpstr>
      <vt:lpstr>Google Sans</vt:lpstr>
      <vt:lpstr>Inter</vt:lpstr>
      <vt:lpstr>Courier New</vt:lpstr>
      <vt:lpstr>SimSun</vt:lpstr>
      <vt:lpstr>Arial</vt:lpstr>
      <vt:lpstr>Audiowide</vt:lpstr>
      <vt:lpstr>Arial Narrow</vt:lpstr>
      <vt:lpstr>Cyber-Futuristic AI Technology Thesis Defense by Slidesgo</vt:lpstr>
      <vt:lpstr>PowerPoint Presentation</vt:lpstr>
      <vt:lpstr>Merget system for user interface using raspberry pi</vt:lpstr>
      <vt:lpstr>Introduction </vt:lpstr>
      <vt:lpstr>Team </vt:lpstr>
      <vt:lpstr>Introduction </vt:lpstr>
      <vt:lpstr>2024</vt:lpstr>
      <vt:lpstr>Trends</vt:lpstr>
      <vt:lpstr>Locations</vt:lpstr>
      <vt:lpstr>Project overview</vt:lpstr>
      <vt:lpstr>PowerPoint Presentation</vt:lpstr>
      <vt:lpstr>Methodology </vt:lpstr>
      <vt:lpstr>Work flow </vt:lpstr>
      <vt:lpstr>PowerPoint Presentation</vt:lpstr>
      <vt:lpstr>Smart Dubai</vt:lpstr>
      <vt:lpstr>Security</vt:lpstr>
      <vt:lpstr>Your Smart Home Application</vt:lpstr>
      <vt:lpstr>Your Smart Home Application</vt:lpstr>
      <vt:lpstr>Key Features of the Smart Application </vt:lpstr>
      <vt:lpstr>How It Works</vt:lpstr>
      <vt:lpstr>PowerPoint Presentation</vt:lpstr>
      <vt:lpstr>Smart TV Screen</vt:lpstr>
      <vt:lpstr>PowerPoint Presentation</vt:lpstr>
      <vt:lpstr>PowerPoint Presentation</vt:lpstr>
      <vt:lpstr>PowerPoint Presentation</vt:lpstr>
      <vt:lpstr>Infotainment System</vt:lpstr>
      <vt:lpstr>Lane Detection and Camera Integration</vt:lpstr>
      <vt:lpstr>Lane Detection and Camera Integration</vt:lpstr>
      <vt:lpstr>PowerPoint Presentation</vt:lpstr>
      <vt:lpstr>PowerPoint Presentation</vt:lpstr>
      <vt:lpstr>PowerPoint Presentation</vt:lpstr>
      <vt:lpstr>Conclusion </vt:lpstr>
      <vt:lpstr>Conclusion and Future Work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DRIVER ASSISTANCE SYSTEM (ADAS) FOR ENHANCED DRIVER SAFETY</dc:title>
  <dc:creator>DELL</dc:creator>
  <cp:lastModifiedBy>20161127</cp:lastModifiedBy>
  <cp:revision>90</cp:revision>
  <dcterms:modified xsi:type="dcterms:W3CDTF">2025-02-18T14:12:03Z</dcterms:modified>
</cp:coreProperties>
</file>